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 id="2147483684" r:id="rId7"/>
    <p:sldMasterId id="2147483708" r:id="rId8"/>
    <p:sldMasterId id="2147483720" r:id="rId9"/>
    <p:sldMasterId id="2147483732" r:id="rId10"/>
    <p:sldMasterId id="2147483696" r:id="rId11"/>
    <p:sldMasterId id="2147483744" r:id="rId12"/>
  </p:sldMasterIdLst>
  <p:notesMasterIdLst>
    <p:notesMasterId r:id="rId30"/>
  </p:notesMasterIdLst>
  <p:sldIdLst>
    <p:sldId id="256" r:id="rId13"/>
    <p:sldId id="263" r:id="rId14"/>
    <p:sldId id="265" r:id="rId15"/>
    <p:sldId id="262" r:id="rId16"/>
    <p:sldId id="264" r:id="rId17"/>
    <p:sldId id="267" r:id="rId18"/>
    <p:sldId id="268" r:id="rId19"/>
    <p:sldId id="272" r:id="rId20"/>
    <p:sldId id="274" r:id="rId21"/>
    <p:sldId id="275" r:id="rId22"/>
    <p:sldId id="276" r:id="rId23"/>
    <p:sldId id="277" r:id="rId24"/>
    <p:sldId id="270" r:id="rId25"/>
    <p:sldId id="271" r:id="rId26"/>
    <p:sldId id="266" r:id="rId27"/>
    <p:sldId id="269" r:id="rId28"/>
    <p:sldId id="27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62557B-8C24-98BA-739C-F5CC807D2707}" name="Kerr Castle" initials="KC" userId="S::k.castle@qaa.ac.uk::e82a66c0-0917-42fe-9517-02330ba15e4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61AC"/>
    <a:srgbClr val="00AEEF"/>
    <a:srgbClr val="8CC63F"/>
    <a:srgbClr val="EBE729"/>
    <a:srgbClr val="E31937"/>
    <a:srgbClr val="F89828"/>
    <a:srgbClr val="EC008C"/>
    <a:srgbClr val="003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B79BF-1EA4-2A3A-9455-9705A6A180A4}" v="392" dt="2023-05-02T14:47:17.4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20"/>
    <p:restoredTop sz="93478"/>
  </p:normalViewPr>
  <p:slideViewPr>
    <p:cSldViewPr>
      <p:cViewPr varScale="1">
        <p:scale>
          <a:sx n="118" d="100"/>
          <a:sy n="118" d="100"/>
        </p:scale>
        <p:origin x="43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slide" Target="slides/slide7.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r Castle" userId="S::k.castle@qaa.ac.uk::e82a66c0-0917-42fe-9517-02330ba15e4f" providerId="AD" clId="Web-{693B79BF-1EA4-2A3A-9455-9705A6A180A4}"/>
    <pc:docChg chg="modSld">
      <pc:chgData name="Kerr Castle" userId="S::k.castle@qaa.ac.uk::e82a66c0-0917-42fe-9517-02330ba15e4f" providerId="AD" clId="Web-{693B79BF-1EA4-2A3A-9455-9705A6A180A4}" dt="2023-05-02T14:47:17.150" v="462"/>
      <pc:docMkLst>
        <pc:docMk/>
      </pc:docMkLst>
      <pc:sldChg chg="modNotes">
        <pc:chgData name="Kerr Castle" userId="S::k.castle@qaa.ac.uk::e82a66c0-0917-42fe-9517-02330ba15e4f" providerId="AD" clId="Web-{693B79BF-1EA4-2A3A-9455-9705A6A180A4}" dt="2023-05-02T14:22:06.927" v="14"/>
        <pc:sldMkLst>
          <pc:docMk/>
          <pc:sldMk cId="1977106968" sldId="262"/>
        </pc:sldMkLst>
      </pc:sldChg>
      <pc:sldChg chg="modSp">
        <pc:chgData name="Kerr Castle" userId="S::k.castle@qaa.ac.uk::e82a66c0-0917-42fe-9517-02330ba15e4f" providerId="AD" clId="Web-{693B79BF-1EA4-2A3A-9455-9705A6A180A4}" dt="2023-05-02T14:08:16.602" v="4" actId="20577"/>
        <pc:sldMkLst>
          <pc:docMk/>
          <pc:sldMk cId="2094798537" sldId="263"/>
        </pc:sldMkLst>
        <pc:graphicFrameChg chg="modGraphic">
          <ac:chgData name="Kerr Castle" userId="S::k.castle@qaa.ac.uk::e82a66c0-0917-42fe-9517-02330ba15e4f" providerId="AD" clId="Web-{693B79BF-1EA4-2A3A-9455-9705A6A180A4}" dt="2023-05-02T14:08:16.602" v="4" actId="20577"/>
          <ac:graphicFrameMkLst>
            <pc:docMk/>
            <pc:sldMk cId="2094798537" sldId="263"/>
            <ac:graphicFrameMk id="5" creationId="{DD2E4966-084B-CF77-20A2-63E8D63D3FCE}"/>
          </ac:graphicFrameMkLst>
        </pc:graphicFrameChg>
      </pc:sldChg>
      <pc:sldChg chg="modSp modNotes">
        <pc:chgData name="Kerr Castle" userId="S::k.castle@qaa.ac.uk::e82a66c0-0917-42fe-9517-02330ba15e4f" providerId="AD" clId="Web-{693B79BF-1EA4-2A3A-9455-9705A6A180A4}" dt="2023-05-02T14:24:17.837" v="65"/>
        <pc:sldMkLst>
          <pc:docMk/>
          <pc:sldMk cId="715434638" sldId="264"/>
        </pc:sldMkLst>
        <pc:spChg chg="mod">
          <ac:chgData name="Kerr Castle" userId="S::k.castle@qaa.ac.uk::e82a66c0-0917-42fe-9517-02330ba15e4f" providerId="AD" clId="Web-{693B79BF-1EA4-2A3A-9455-9705A6A180A4}" dt="2023-05-02T14:22:20.458" v="19" actId="20577"/>
          <ac:spMkLst>
            <pc:docMk/>
            <pc:sldMk cId="715434638" sldId="264"/>
            <ac:spMk id="2" creationId="{00000000-0000-0000-0000-000000000000}"/>
          </ac:spMkLst>
        </pc:spChg>
        <pc:spChg chg="mod">
          <ac:chgData name="Kerr Castle" userId="S::k.castle@qaa.ac.uk::e82a66c0-0917-42fe-9517-02330ba15e4f" providerId="AD" clId="Web-{693B79BF-1EA4-2A3A-9455-9705A6A180A4}" dt="2023-05-02T14:23:11.210" v="55" actId="20577"/>
          <ac:spMkLst>
            <pc:docMk/>
            <pc:sldMk cId="715434638" sldId="264"/>
            <ac:spMk id="3" creationId="{00000000-0000-0000-0000-000000000000}"/>
          </ac:spMkLst>
        </pc:spChg>
      </pc:sldChg>
      <pc:sldChg chg="modNotes">
        <pc:chgData name="Kerr Castle" userId="S::k.castle@qaa.ac.uk::e82a66c0-0917-42fe-9517-02330ba15e4f" providerId="AD" clId="Web-{693B79BF-1EA4-2A3A-9455-9705A6A180A4}" dt="2023-05-02T14:10:27.434" v="10"/>
        <pc:sldMkLst>
          <pc:docMk/>
          <pc:sldMk cId="1558175925" sldId="265"/>
        </pc:sldMkLst>
      </pc:sldChg>
      <pc:sldChg chg="modNotes">
        <pc:chgData name="Kerr Castle" userId="S::k.castle@qaa.ac.uk::e82a66c0-0917-42fe-9517-02330ba15e4f" providerId="AD" clId="Web-{693B79BF-1EA4-2A3A-9455-9705A6A180A4}" dt="2023-05-02T14:46:41.899" v="456"/>
        <pc:sldMkLst>
          <pc:docMk/>
          <pc:sldMk cId="1217368308" sldId="266"/>
        </pc:sldMkLst>
      </pc:sldChg>
      <pc:sldChg chg="modNotes">
        <pc:chgData name="Kerr Castle" userId="S::k.castle@qaa.ac.uk::e82a66c0-0917-42fe-9517-02330ba15e4f" providerId="AD" clId="Web-{693B79BF-1EA4-2A3A-9455-9705A6A180A4}" dt="2023-05-02T14:28:22.893" v="71"/>
        <pc:sldMkLst>
          <pc:docMk/>
          <pc:sldMk cId="3683727190" sldId="267"/>
        </pc:sldMkLst>
      </pc:sldChg>
      <pc:sldChg chg="modNotes">
        <pc:chgData name="Kerr Castle" userId="S::k.castle@qaa.ac.uk::e82a66c0-0917-42fe-9517-02330ba15e4f" providerId="AD" clId="Web-{693B79BF-1EA4-2A3A-9455-9705A6A180A4}" dt="2023-05-02T14:28:56.331" v="81"/>
        <pc:sldMkLst>
          <pc:docMk/>
          <pc:sldMk cId="268601036" sldId="268"/>
        </pc:sldMkLst>
      </pc:sldChg>
      <pc:sldChg chg="modSp delCm modNotes">
        <pc:chgData name="Kerr Castle" userId="S::k.castle@qaa.ac.uk::e82a66c0-0917-42fe-9517-02330ba15e4f" providerId="AD" clId="Web-{693B79BF-1EA4-2A3A-9455-9705A6A180A4}" dt="2023-05-02T14:47:17.150" v="462"/>
        <pc:sldMkLst>
          <pc:docMk/>
          <pc:sldMk cId="2034325552" sldId="269"/>
        </pc:sldMkLst>
        <pc:graphicFrameChg chg="modGraphic">
          <ac:chgData name="Kerr Castle" userId="S::k.castle@qaa.ac.uk::e82a66c0-0917-42fe-9517-02330ba15e4f" providerId="AD" clId="Web-{693B79BF-1EA4-2A3A-9455-9705A6A180A4}" dt="2023-05-02T14:47:00.618" v="458" actId="20577"/>
          <ac:graphicFrameMkLst>
            <pc:docMk/>
            <pc:sldMk cId="2034325552" sldId="269"/>
            <ac:graphicFrameMk id="7" creationId="{C9A0351C-7CA0-3664-0307-7E0B8FB1D103}"/>
          </ac:graphicFrameMkLst>
        </pc:graphicFrameChg>
        <pc:extLst>
          <p:ext xmlns:p="http://schemas.openxmlformats.org/presentationml/2006/main" uri="{D6D511B9-2390-475A-947B-AFAB55BFBCF1}">
            <pc226:cmChg xmlns:pc226="http://schemas.microsoft.com/office/powerpoint/2022/06/main/command" chg="del">
              <pc226:chgData name="Kerr Castle" userId="S::k.castle@qaa.ac.uk::e82a66c0-0917-42fe-9517-02330ba15e4f" providerId="AD" clId="Web-{693B79BF-1EA4-2A3A-9455-9705A6A180A4}" dt="2023-05-02T14:47:03.806" v="459"/>
              <pc2:cmMkLst xmlns:pc2="http://schemas.microsoft.com/office/powerpoint/2019/9/main/command">
                <pc:docMk/>
                <pc:sldMk cId="2034325552" sldId="269"/>
                <pc2:cmMk id="{B78099E8-FF8F-484E-B0F4-332810A7B98D}"/>
              </pc2:cmMkLst>
            </pc226:cmChg>
          </p:ext>
        </pc:extLst>
      </pc:sldChg>
      <pc:sldChg chg="modNotes">
        <pc:chgData name="Kerr Castle" userId="S::k.castle@qaa.ac.uk::e82a66c0-0917-42fe-9517-02330ba15e4f" providerId="AD" clId="Web-{693B79BF-1EA4-2A3A-9455-9705A6A180A4}" dt="2023-05-02T14:46:28.570" v="454"/>
        <pc:sldMkLst>
          <pc:docMk/>
          <pc:sldMk cId="4037993397" sldId="270"/>
        </pc:sldMkLst>
      </pc:sldChg>
      <pc:sldChg chg="modSp delCm modNotes">
        <pc:chgData name="Kerr Castle" userId="S::k.castle@qaa.ac.uk::e82a66c0-0917-42fe-9517-02330ba15e4f" providerId="AD" clId="Web-{693B79BF-1EA4-2A3A-9455-9705A6A180A4}" dt="2023-05-02T14:41:04.387" v="416"/>
        <pc:sldMkLst>
          <pc:docMk/>
          <pc:sldMk cId="978467564" sldId="272"/>
        </pc:sldMkLst>
        <pc:spChg chg="mod">
          <ac:chgData name="Kerr Castle" userId="S::k.castle@qaa.ac.uk::e82a66c0-0917-42fe-9517-02330ba15e4f" providerId="AD" clId="Web-{693B79BF-1EA4-2A3A-9455-9705A6A180A4}" dt="2023-05-02T14:36:41.613" v="412" actId="20577"/>
          <ac:spMkLst>
            <pc:docMk/>
            <pc:sldMk cId="978467564" sldId="272"/>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Kerr Castle" userId="S::k.castle@qaa.ac.uk::e82a66c0-0917-42fe-9517-02330ba15e4f" providerId="AD" clId="Web-{693B79BF-1EA4-2A3A-9455-9705A6A180A4}" dt="2023-05-02T14:36:49.972" v="414"/>
              <pc2:cmMkLst xmlns:pc2="http://schemas.microsoft.com/office/powerpoint/2019/9/main/command">
                <pc:docMk/>
                <pc:sldMk cId="978467564" sldId="272"/>
                <pc2:cmMk id="{B89D2AAA-45E1-45CC-BCB6-98E9F4BDE560}"/>
              </pc2:cmMkLst>
            </pc226:cmChg>
          </p:ext>
        </pc:extLst>
      </pc:sldChg>
      <pc:sldChg chg="modNotes">
        <pc:chgData name="Kerr Castle" userId="S::k.castle@qaa.ac.uk::e82a66c0-0917-42fe-9517-02330ba15e4f" providerId="AD" clId="Web-{693B79BF-1EA4-2A3A-9455-9705A6A180A4}" dt="2023-05-02T14:41:29.060" v="418"/>
        <pc:sldMkLst>
          <pc:docMk/>
          <pc:sldMk cId="3736670186" sldId="274"/>
        </pc:sldMkLst>
      </pc:sldChg>
      <pc:sldChg chg="modNotes">
        <pc:chgData name="Kerr Castle" userId="S::k.castle@qaa.ac.uk::e82a66c0-0917-42fe-9517-02330ba15e4f" providerId="AD" clId="Web-{693B79BF-1EA4-2A3A-9455-9705A6A180A4}" dt="2023-05-02T14:41:41.904" v="421"/>
        <pc:sldMkLst>
          <pc:docMk/>
          <pc:sldMk cId="1214635277" sldId="275"/>
        </pc:sldMkLst>
      </pc:sldChg>
      <pc:sldChg chg="modSp">
        <pc:chgData name="Kerr Castle" userId="S::k.castle@qaa.ac.uk::e82a66c0-0917-42fe-9517-02330ba15e4f" providerId="AD" clId="Web-{693B79BF-1EA4-2A3A-9455-9705A6A180A4}" dt="2023-05-02T14:43:04.407" v="450" actId="20577"/>
        <pc:sldMkLst>
          <pc:docMk/>
          <pc:sldMk cId="393003768" sldId="276"/>
        </pc:sldMkLst>
        <pc:spChg chg="mod">
          <ac:chgData name="Kerr Castle" userId="S::k.castle@qaa.ac.uk::e82a66c0-0917-42fe-9517-02330ba15e4f" providerId="AD" clId="Web-{693B79BF-1EA4-2A3A-9455-9705A6A180A4}" dt="2023-05-02T14:43:04.407" v="450" actId="20577"/>
          <ac:spMkLst>
            <pc:docMk/>
            <pc:sldMk cId="393003768" sldId="276"/>
            <ac:spMk id="3" creationId="{00000000-0000-0000-0000-000000000000}"/>
          </ac:spMkLst>
        </pc:spChg>
      </pc:sldChg>
      <pc:sldChg chg="delCm">
        <pc:chgData name="Kerr Castle" userId="S::k.castle@qaa.ac.uk::e82a66c0-0917-42fe-9517-02330ba15e4f" providerId="AD" clId="Web-{693B79BF-1EA4-2A3A-9455-9705A6A180A4}" dt="2023-05-02T14:43:14.704" v="451"/>
        <pc:sldMkLst>
          <pc:docMk/>
          <pc:sldMk cId="3274991818" sldId="277"/>
        </pc:sldMkLst>
        <pc:extLst>
          <p:ext xmlns:p="http://schemas.openxmlformats.org/presentationml/2006/main" uri="{D6D511B9-2390-475A-947B-AFAB55BFBCF1}">
            <pc226:cmChg xmlns:pc226="http://schemas.microsoft.com/office/powerpoint/2022/06/main/command" chg="del">
              <pc226:chgData name="Kerr Castle" userId="S::k.castle@qaa.ac.uk::e82a66c0-0917-42fe-9517-02330ba15e4f" providerId="AD" clId="Web-{693B79BF-1EA4-2A3A-9455-9705A6A180A4}" dt="2023-05-02T14:43:14.704" v="451"/>
              <pc2:cmMkLst xmlns:pc2="http://schemas.microsoft.com/office/powerpoint/2019/9/main/command">
                <pc:docMk/>
                <pc:sldMk cId="3274991818" sldId="277"/>
                <pc2:cmMk id="{49B9159B-0A80-47D7-BD61-84833C63EBE4}"/>
              </pc2:cmMkLst>
            </pc226:cmChg>
          </p:ext>
        </pc:extLst>
      </pc:sldChg>
    </pc:docChg>
  </pc:docChgLst>
  <pc:docChgLst>
    <pc:chgData name="Michael Snowden" userId="df56eb39-dfd9-4140-93f2-166d75bf0394" providerId="ADAL" clId="{6C40F2A1-FE8F-45C6-959D-27B3C9EF46F4}"/>
    <pc:docChg chg="modSld">
      <pc:chgData name="Michael Snowden" userId="df56eb39-dfd9-4140-93f2-166d75bf0394" providerId="ADAL" clId="{6C40F2A1-FE8F-45C6-959D-27B3C9EF46F4}" dt="2023-04-27T15:52:52.947" v="1" actId="14100"/>
      <pc:docMkLst>
        <pc:docMk/>
      </pc:docMkLst>
      <pc:sldChg chg="modSp mod">
        <pc:chgData name="Michael Snowden" userId="df56eb39-dfd9-4140-93f2-166d75bf0394" providerId="ADAL" clId="{6C40F2A1-FE8F-45C6-959D-27B3C9EF46F4}" dt="2023-04-27T15:52:52.947" v="1" actId="14100"/>
        <pc:sldMkLst>
          <pc:docMk/>
          <pc:sldMk cId="3274991818" sldId="277"/>
        </pc:sldMkLst>
        <pc:picChg chg="mod">
          <ac:chgData name="Michael Snowden" userId="df56eb39-dfd9-4140-93f2-166d75bf0394" providerId="ADAL" clId="{6C40F2A1-FE8F-45C6-959D-27B3C9EF46F4}" dt="2023-04-27T15:52:52.947" v="1" actId="14100"/>
          <ac:picMkLst>
            <pc:docMk/>
            <pc:sldMk cId="3274991818" sldId="277"/>
            <ac:picMk id="6" creationId="{00000000-0000-0000-0000-000000000000}"/>
          </ac:picMkLst>
        </pc:picChg>
        <pc:picChg chg="mod">
          <ac:chgData name="Michael Snowden" userId="df56eb39-dfd9-4140-93f2-166d75bf0394" providerId="ADAL" clId="{6C40F2A1-FE8F-45C6-959D-27B3C9EF46F4}" dt="2023-04-27T15:52:49.225" v="0" actId="1076"/>
          <ac:picMkLst>
            <pc:docMk/>
            <pc:sldMk cId="3274991818" sldId="277"/>
            <ac:picMk id="9" creationId="{00000000-0000-0000-0000-000000000000}"/>
          </ac:picMkLst>
        </pc:pic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6" Type="http://schemas.openxmlformats.org/officeDocument/2006/relationships/image" Target="../media/image34.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 Id="rId14" Type="http://schemas.openxmlformats.org/officeDocument/2006/relationships/image" Target="../media/image3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6" Type="http://schemas.openxmlformats.org/officeDocument/2006/relationships/image" Target="../media/image34.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 Id="rId1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C1F555-0DD4-4EBE-B87D-B8A629B16BCC}" type="doc">
      <dgm:prSet loTypeId="urn:microsoft.com/office/officeart/2005/8/layout/default" loCatId="list" qsTypeId="urn:microsoft.com/office/officeart/2005/8/quickstyle/simple2" qsCatId="simple" csTypeId="urn:microsoft.com/office/officeart/2005/8/colors/accent1_2" csCatId="accent1"/>
      <dgm:spPr/>
      <dgm:t>
        <a:bodyPr/>
        <a:lstStyle/>
        <a:p>
          <a:endParaRPr lang="en-US"/>
        </a:p>
      </dgm:t>
    </dgm:pt>
    <dgm:pt modelId="{BB25539B-0796-4E51-8D14-0EBD4809F949}">
      <dgm:prSet/>
      <dgm:spPr/>
      <dgm:t>
        <a:bodyPr/>
        <a:lstStyle/>
        <a:p>
          <a:r>
            <a:rPr lang="en-GB" dirty="0"/>
            <a:t>Principles of self-development within the mentoring and coaching context</a:t>
          </a:r>
          <a:endParaRPr lang="en-US" dirty="0"/>
        </a:p>
      </dgm:t>
    </dgm:pt>
    <dgm:pt modelId="{4D500A9B-D7E7-4392-9DBC-1CC0FC1BA422}" type="parTrans" cxnId="{DC2A50DB-7637-438C-BC1F-ABB251E8EC44}">
      <dgm:prSet/>
      <dgm:spPr/>
      <dgm:t>
        <a:bodyPr/>
        <a:lstStyle/>
        <a:p>
          <a:endParaRPr lang="en-US"/>
        </a:p>
      </dgm:t>
    </dgm:pt>
    <dgm:pt modelId="{0B95AAC0-209F-4886-8BF5-32E0D56076B1}" type="sibTrans" cxnId="{DC2A50DB-7637-438C-BC1F-ABB251E8EC44}">
      <dgm:prSet/>
      <dgm:spPr/>
      <dgm:t>
        <a:bodyPr/>
        <a:lstStyle/>
        <a:p>
          <a:endParaRPr lang="en-US"/>
        </a:p>
      </dgm:t>
    </dgm:pt>
    <dgm:pt modelId="{B5DE6FAD-1CEF-4458-8D7E-6F53F4C1D265}">
      <dgm:prSet/>
      <dgm:spPr/>
      <dgm:t>
        <a:bodyPr/>
        <a:lstStyle/>
        <a:p>
          <a:r>
            <a:rPr lang="en-GB" dirty="0"/>
            <a:t>Developing standards, relationship forming</a:t>
          </a:r>
          <a:endParaRPr lang="en-US" dirty="0"/>
        </a:p>
      </dgm:t>
    </dgm:pt>
    <dgm:pt modelId="{34ACE2DF-CDFA-4D72-A670-80D485AFBE70}" type="parTrans" cxnId="{C823C220-8E9B-4F21-B4C5-70A15946ADFC}">
      <dgm:prSet/>
      <dgm:spPr/>
      <dgm:t>
        <a:bodyPr/>
        <a:lstStyle/>
        <a:p>
          <a:endParaRPr lang="en-US"/>
        </a:p>
      </dgm:t>
    </dgm:pt>
    <dgm:pt modelId="{089E06B3-7603-4A9C-A370-F8EFE0887CFF}" type="sibTrans" cxnId="{C823C220-8E9B-4F21-B4C5-70A15946ADFC}">
      <dgm:prSet/>
      <dgm:spPr/>
      <dgm:t>
        <a:bodyPr/>
        <a:lstStyle/>
        <a:p>
          <a:endParaRPr lang="en-US"/>
        </a:p>
      </dgm:t>
    </dgm:pt>
    <dgm:pt modelId="{A55D7074-E6E5-4090-A8CC-C7282BBD7A10}">
      <dgm:prSet/>
      <dgm:spPr/>
      <dgm:t>
        <a:bodyPr/>
        <a:lstStyle/>
        <a:p>
          <a:r>
            <a:rPr lang="en-GB" dirty="0"/>
            <a:t>Application and utilisation of models of self and personal </a:t>
          </a:r>
          <a:r>
            <a:rPr lang="en-GB" dirty="0">
              <a:latin typeface="Calibri"/>
            </a:rPr>
            <a:t>development</a:t>
          </a:r>
          <a:endParaRPr lang="en-US" dirty="0"/>
        </a:p>
      </dgm:t>
    </dgm:pt>
    <dgm:pt modelId="{FD873C06-9B8F-4390-93CF-68B7676ACBFC}" type="parTrans" cxnId="{32F9A6BF-D170-4811-9AD8-9F1F8570BD76}">
      <dgm:prSet/>
      <dgm:spPr/>
      <dgm:t>
        <a:bodyPr/>
        <a:lstStyle/>
        <a:p>
          <a:endParaRPr lang="en-US"/>
        </a:p>
      </dgm:t>
    </dgm:pt>
    <dgm:pt modelId="{129985EA-813F-45C3-BCD1-0C0424B21348}" type="sibTrans" cxnId="{32F9A6BF-D170-4811-9AD8-9F1F8570BD76}">
      <dgm:prSet/>
      <dgm:spPr/>
      <dgm:t>
        <a:bodyPr/>
        <a:lstStyle/>
        <a:p>
          <a:endParaRPr lang="en-US"/>
        </a:p>
      </dgm:t>
    </dgm:pt>
    <dgm:pt modelId="{2383FCB6-E04E-47D9-906D-B8A10044AB47}" type="pres">
      <dgm:prSet presAssocID="{8DC1F555-0DD4-4EBE-B87D-B8A629B16BCC}" presName="diagram" presStyleCnt="0">
        <dgm:presLayoutVars>
          <dgm:dir/>
          <dgm:resizeHandles val="exact"/>
        </dgm:presLayoutVars>
      </dgm:prSet>
      <dgm:spPr/>
    </dgm:pt>
    <dgm:pt modelId="{0F9A53F4-0004-45F5-8F61-0087FE7C69FA}" type="pres">
      <dgm:prSet presAssocID="{BB25539B-0796-4E51-8D14-0EBD4809F949}" presName="node" presStyleLbl="node1" presStyleIdx="0" presStyleCnt="3">
        <dgm:presLayoutVars>
          <dgm:bulletEnabled val="1"/>
        </dgm:presLayoutVars>
      </dgm:prSet>
      <dgm:spPr/>
    </dgm:pt>
    <dgm:pt modelId="{66FBA9ED-40CE-4299-A2D0-6FA218198533}" type="pres">
      <dgm:prSet presAssocID="{0B95AAC0-209F-4886-8BF5-32E0D56076B1}" presName="sibTrans" presStyleCnt="0"/>
      <dgm:spPr/>
    </dgm:pt>
    <dgm:pt modelId="{64984E11-B525-4C1F-A8B8-39D6562A12C8}" type="pres">
      <dgm:prSet presAssocID="{B5DE6FAD-1CEF-4458-8D7E-6F53F4C1D265}" presName="node" presStyleLbl="node1" presStyleIdx="1" presStyleCnt="3">
        <dgm:presLayoutVars>
          <dgm:bulletEnabled val="1"/>
        </dgm:presLayoutVars>
      </dgm:prSet>
      <dgm:spPr/>
    </dgm:pt>
    <dgm:pt modelId="{53F8194C-947B-4463-AA87-EF9F8194E316}" type="pres">
      <dgm:prSet presAssocID="{089E06B3-7603-4A9C-A370-F8EFE0887CFF}" presName="sibTrans" presStyleCnt="0"/>
      <dgm:spPr/>
    </dgm:pt>
    <dgm:pt modelId="{2F90C34A-7DED-453C-A946-7F8B8288B898}" type="pres">
      <dgm:prSet presAssocID="{A55D7074-E6E5-4090-A8CC-C7282BBD7A10}" presName="node" presStyleLbl="node1" presStyleIdx="2" presStyleCnt="3">
        <dgm:presLayoutVars>
          <dgm:bulletEnabled val="1"/>
        </dgm:presLayoutVars>
      </dgm:prSet>
      <dgm:spPr/>
    </dgm:pt>
  </dgm:ptLst>
  <dgm:cxnLst>
    <dgm:cxn modelId="{BC37361C-DC3A-47A0-B1AB-75BAF924559A}" type="presOf" srcId="{A55D7074-E6E5-4090-A8CC-C7282BBD7A10}" destId="{2F90C34A-7DED-453C-A946-7F8B8288B898}" srcOrd="0" destOrd="0" presId="urn:microsoft.com/office/officeart/2005/8/layout/default"/>
    <dgm:cxn modelId="{C823C220-8E9B-4F21-B4C5-70A15946ADFC}" srcId="{8DC1F555-0DD4-4EBE-B87D-B8A629B16BCC}" destId="{B5DE6FAD-1CEF-4458-8D7E-6F53F4C1D265}" srcOrd="1" destOrd="0" parTransId="{34ACE2DF-CDFA-4D72-A670-80D485AFBE70}" sibTransId="{089E06B3-7603-4A9C-A370-F8EFE0887CFF}"/>
    <dgm:cxn modelId="{AD364D34-F03A-4F2D-A5E1-5F2D36D32AF4}" type="presOf" srcId="{B5DE6FAD-1CEF-4458-8D7E-6F53F4C1D265}" destId="{64984E11-B525-4C1F-A8B8-39D6562A12C8}" srcOrd="0" destOrd="0" presId="urn:microsoft.com/office/officeart/2005/8/layout/default"/>
    <dgm:cxn modelId="{515D4976-3DAC-4AE8-8700-35063DC416DF}" type="presOf" srcId="{8DC1F555-0DD4-4EBE-B87D-B8A629B16BCC}" destId="{2383FCB6-E04E-47D9-906D-B8A10044AB47}" srcOrd="0" destOrd="0" presId="urn:microsoft.com/office/officeart/2005/8/layout/default"/>
    <dgm:cxn modelId="{E0568B56-3AC5-4B73-9E56-DC54A7AB0515}" type="presOf" srcId="{BB25539B-0796-4E51-8D14-0EBD4809F949}" destId="{0F9A53F4-0004-45F5-8F61-0087FE7C69FA}" srcOrd="0" destOrd="0" presId="urn:microsoft.com/office/officeart/2005/8/layout/default"/>
    <dgm:cxn modelId="{32F9A6BF-D170-4811-9AD8-9F1F8570BD76}" srcId="{8DC1F555-0DD4-4EBE-B87D-B8A629B16BCC}" destId="{A55D7074-E6E5-4090-A8CC-C7282BBD7A10}" srcOrd="2" destOrd="0" parTransId="{FD873C06-9B8F-4390-93CF-68B7676ACBFC}" sibTransId="{129985EA-813F-45C3-BCD1-0C0424B21348}"/>
    <dgm:cxn modelId="{DC2A50DB-7637-438C-BC1F-ABB251E8EC44}" srcId="{8DC1F555-0DD4-4EBE-B87D-B8A629B16BCC}" destId="{BB25539B-0796-4E51-8D14-0EBD4809F949}" srcOrd="0" destOrd="0" parTransId="{4D500A9B-D7E7-4392-9DBC-1CC0FC1BA422}" sibTransId="{0B95AAC0-209F-4886-8BF5-32E0D56076B1}"/>
    <dgm:cxn modelId="{DA517F61-7822-4551-BD00-FB04F71025E8}" type="presParOf" srcId="{2383FCB6-E04E-47D9-906D-B8A10044AB47}" destId="{0F9A53F4-0004-45F5-8F61-0087FE7C69FA}" srcOrd="0" destOrd="0" presId="urn:microsoft.com/office/officeart/2005/8/layout/default"/>
    <dgm:cxn modelId="{08E49B71-F651-461C-96C1-AC755197DEBF}" type="presParOf" srcId="{2383FCB6-E04E-47D9-906D-B8A10044AB47}" destId="{66FBA9ED-40CE-4299-A2D0-6FA218198533}" srcOrd="1" destOrd="0" presId="urn:microsoft.com/office/officeart/2005/8/layout/default"/>
    <dgm:cxn modelId="{F80880BF-4AC2-4CE7-8404-FB56E438785C}" type="presParOf" srcId="{2383FCB6-E04E-47D9-906D-B8A10044AB47}" destId="{64984E11-B525-4C1F-A8B8-39D6562A12C8}" srcOrd="2" destOrd="0" presId="urn:microsoft.com/office/officeart/2005/8/layout/default"/>
    <dgm:cxn modelId="{5C6CEAC4-43EB-4BBB-AB3B-61E50A715F54}" type="presParOf" srcId="{2383FCB6-E04E-47D9-906D-B8A10044AB47}" destId="{53F8194C-947B-4463-AA87-EF9F8194E316}" srcOrd="3" destOrd="0" presId="urn:microsoft.com/office/officeart/2005/8/layout/default"/>
    <dgm:cxn modelId="{2FD85033-8606-4674-A1A5-FBFAC9DD21CA}" type="presParOf" srcId="{2383FCB6-E04E-47D9-906D-B8A10044AB47}" destId="{2F90C34A-7DED-453C-A946-7F8B8288B898}"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50220F-B3DA-45A7-B013-097749A7D4EB}"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8484AFC-1756-4E35-A366-E64E78F9AE16}">
      <dgm:prSet/>
      <dgm:spPr/>
      <dgm:t>
        <a:bodyPr/>
        <a:lstStyle/>
        <a:p>
          <a:r>
            <a:rPr lang="en-GB"/>
            <a:t>Coaching and mentoring are effective approaches to personal and professional development </a:t>
          </a:r>
          <a:endParaRPr lang="en-US"/>
        </a:p>
      </dgm:t>
    </dgm:pt>
    <dgm:pt modelId="{2C8AA4F6-37C8-4903-8B4D-AA0AB5BC2861}" type="parTrans" cxnId="{45120C28-C37B-408C-ADA9-B87BCF55AB65}">
      <dgm:prSet/>
      <dgm:spPr/>
      <dgm:t>
        <a:bodyPr/>
        <a:lstStyle/>
        <a:p>
          <a:endParaRPr lang="en-US"/>
        </a:p>
      </dgm:t>
    </dgm:pt>
    <dgm:pt modelId="{D7B5EF8F-7BC6-4B82-8CAC-7E15E8376F40}" type="sibTrans" cxnId="{45120C28-C37B-408C-ADA9-B87BCF55AB65}">
      <dgm:prSet/>
      <dgm:spPr/>
      <dgm:t>
        <a:bodyPr/>
        <a:lstStyle/>
        <a:p>
          <a:endParaRPr lang="en-US"/>
        </a:p>
      </dgm:t>
    </dgm:pt>
    <dgm:pt modelId="{A83B9691-099E-47BB-AFD7-71F4F2FFDF6D}">
      <dgm:prSet/>
      <dgm:spPr/>
      <dgm:t>
        <a:bodyPr/>
        <a:lstStyle/>
        <a:p>
          <a:r>
            <a:rPr lang="en-GB"/>
            <a:t>Mentoring and coaching enable personal growth and the acquisition of new knowledge and skills. They both involve building rapport between two people. </a:t>
          </a:r>
          <a:endParaRPr lang="en-US"/>
        </a:p>
      </dgm:t>
    </dgm:pt>
    <dgm:pt modelId="{1152D0C2-DB50-4025-9135-CA91CA964F33}" type="parTrans" cxnId="{F8BEBC3E-3DAE-40B6-941F-F2EEE5E1621D}">
      <dgm:prSet/>
      <dgm:spPr/>
      <dgm:t>
        <a:bodyPr/>
        <a:lstStyle/>
        <a:p>
          <a:endParaRPr lang="en-US"/>
        </a:p>
      </dgm:t>
    </dgm:pt>
    <dgm:pt modelId="{ADC9EB16-0208-4630-85A5-4307132BEA42}" type="sibTrans" cxnId="{F8BEBC3E-3DAE-40B6-941F-F2EEE5E1621D}">
      <dgm:prSet/>
      <dgm:spPr/>
      <dgm:t>
        <a:bodyPr/>
        <a:lstStyle/>
        <a:p>
          <a:endParaRPr lang="en-US"/>
        </a:p>
      </dgm:t>
    </dgm:pt>
    <dgm:pt modelId="{A549AC2B-579E-4E28-A322-1EC8DBF26482}">
      <dgm:prSet/>
      <dgm:spPr/>
      <dgm:t>
        <a:bodyPr/>
        <a:lstStyle/>
        <a:p>
          <a:r>
            <a:rPr lang="en-GB" dirty="0"/>
            <a:t>A mentor enables the mentee to access the “inside knowledge… and contributes to long-term development </a:t>
          </a:r>
          <a:endParaRPr lang="en-US" dirty="0"/>
        </a:p>
      </dgm:t>
    </dgm:pt>
    <dgm:pt modelId="{803B262F-AE02-4231-A495-60C157ED3747}" type="parTrans" cxnId="{FA48102C-764E-4B8A-90A5-B80D60FE82D2}">
      <dgm:prSet/>
      <dgm:spPr/>
      <dgm:t>
        <a:bodyPr/>
        <a:lstStyle/>
        <a:p>
          <a:endParaRPr lang="en-US"/>
        </a:p>
      </dgm:t>
    </dgm:pt>
    <dgm:pt modelId="{798340FB-85DF-4723-A4FA-94166535CEB7}" type="sibTrans" cxnId="{FA48102C-764E-4B8A-90A5-B80D60FE82D2}">
      <dgm:prSet/>
      <dgm:spPr/>
      <dgm:t>
        <a:bodyPr/>
        <a:lstStyle/>
        <a:p>
          <a:endParaRPr lang="en-US"/>
        </a:p>
      </dgm:t>
    </dgm:pt>
    <dgm:pt modelId="{90171588-DE0F-40F7-8D8F-321FAD71012D}">
      <dgm:prSet/>
      <dgm:spPr/>
      <dgm:t>
        <a:bodyPr/>
        <a:lstStyle/>
        <a:p>
          <a:r>
            <a:rPr lang="en-GB" dirty="0"/>
            <a:t>Coaching is typically the provision of an environment that enables the attainment of specific goals related to their work performance that are typically specific, and short term – capability focussed. </a:t>
          </a:r>
          <a:endParaRPr lang="en-US" dirty="0"/>
        </a:p>
      </dgm:t>
    </dgm:pt>
    <dgm:pt modelId="{14DE421E-5617-493E-AA16-D0CC1C8FED23}" type="parTrans" cxnId="{62C240FE-E374-44DB-B67F-AA76DE964977}">
      <dgm:prSet/>
      <dgm:spPr/>
      <dgm:t>
        <a:bodyPr/>
        <a:lstStyle/>
        <a:p>
          <a:endParaRPr lang="en-US"/>
        </a:p>
      </dgm:t>
    </dgm:pt>
    <dgm:pt modelId="{956813AE-1332-4331-9F67-F671B9928C07}" type="sibTrans" cxnId="{62C240FE-E374-44DB-B67F-AA76DE964977}">
      <dgm:prSet/>
      <dgm:spPr/>
      <dgm:t>
        <a:bodyPr/>
        <a:lstStyle/>
        <a:p>
          <a:endParaRPr lang="en-US"/>
        </a:p>
      </dgm:t>
    </dgm:pt>
    <dgm:pt modelId="{70F45212-02E8-46E4-B9F0-857D4BE5C7B1}">
      <dgm:prSet/>
      <dgm:spPr/>
      <dgm:t>
        <a:bodyPr/>
        <a:lstStyle/>
        <a:p>
          <a:r>
            <a:rPr lang="en-GB" dirty="0"/>
            <a:t>Coaching can be either a focused intervention with set boundaries, or a informal style or an approach used to manage everyday situations in the workplace. </a:t>
          </a:r>
          <a:endParaRPr lang="en-US" dirty="0"/>
        </a:p>
      </dgm:t>
    </dgm:pt>
    <dgm:pt modelId="{C9E2E669-102B-4DE5-B5B9-E7F00D515A44}" type="parTrans" cxnId="{6DCCC06F-8D83-47E0-86C2-1CC16A6A8CDD}">
      <dgm:prSet/>
      <dgm:spPr/>
      <dgm:t>
        <a:bodyPr/>
        <a:lstStyle/>
        <a:p>
          <a:endParaRPr lang="en-US"/>
        </a:p>
      </dgm:t>
    </dgm:pt>
    <dgm:pt modelId="{DD7207CA-FF2F-4138-9C24-B23036F522DE}" type="sibTrans" cxnId="{6DCCC06F-8D83-47E0-86C2-1CC16A6A8CDD}">
      <dgm:prSet/>
      <dgm:spPr/>
      <dgm:t>
        <a:bodyPr/>
        <a:lstStyle/>
        <a:p>
          <a:endParaRPr lang="en-US"/>
        </a:p>
      </dgm:t>
    </dgm:pt>
    <dgm:pt modelId="{14FB3B22-A94A-45E1-8006-92F31E702FA4}">
      <dgm:prSet/>
      <dgm:spPr/>
      <dgm:t>
        <a:bodyPr/>
        <a:lstStyle/>
        <a:p>
          <a:r>
            <a:rPr lang="en-GB" dirty="0"/>
            <a:t>Adoption of a coaching style in management and leadership roles will help to support  and develop  personal, team, goal, and contextual awareness</a:t>
          </a:r>
          <a:endParaRPr lang="en-US" dirty="0"/>
        </a:p>
      </dgm:t>
    </dgm:pt>
    <dgm:pt modelId="{B48CF85D-2747-46D7-BE76-8A82222680D9}" type="parTrans" cxnId="{B14FF0CC-7887-431F-A83D-167D787D62AC}">
      <dgm:prSet/>
      <dgm:spPr/>
      <dgm:t>
        <a:bodyPr/>
        <a:lstStyle/>
        <a:p>
          <a:endParaRPr lang="en-US"/>
        </a:p>
      </dgm:t>
    </dgm:pt>
    <dgm:pt modelId="{7449C0CC-48B7-4094-82D3-2F666442F1E0}" type="sibTrans" cxnId="{B14FF0CC-7887-431F-A83D-167D787D62AC}">
      <dgm:prSet/>
      <dgm:spPr/>
      <dgm:t>
        <a:bodyPr/>
        <a:lstStyle/>
        <a:p>
          <a:endParaRPr lang="en-US"/>
        </a:p>
      </dgm:t>
    </dgm:pt>
    <dgm:pt modelId="{8BAD0954-BD0E-4609-8BE6-FCBF4748FABD}" type="pres">
      <dgm:prSet presAssocID="{BB50220F-B3DA-45A7-B013-097749A7D4EB}" presName="diagram" presStyleCnt="0">
        <dgm:presLayoutVars>
          <dgm:dir/>
          <dgm:resizeHandles val="exact"/>
        </dgm:presLayoutVars>
      </dgm:prSet>
      <dgm:spPr/>
    </dgm:pt>
    <dgm:pt modelId="{78313548-9B34-4A1C-9FB3-C7F91343D631}" type="pres">
      <dgm:prSet presAssocID="{58484AFC-1756-4E35-A366-E64E78F9AE16}" presName="node" presStyleLbl="node1" presStyleIdx="0" presStyleCnt="6">
        <dgm:presLayoutVars>
          <dgm:bulletEnabled val="1"/>
        </dgm:presLayoutVars>
      </dgm:prSet>
      <dgm:spPr/>
    </dgm:pt>
    <dgm:pt modelId="{0EC77B0C-D0D7-4D8C-B3D7-0FA4066EB9B2}" type="pres">
      <dgm:prSet presAssocID="{D7B5EF8F-7BC6-4B82-8CAC-7E15E8376F40}" presName="sibTrans" presStyleCnt="0"/>
      <dgm:spPr/>
    </dgm:pt>
    <dgm:pt modelId="{5C4D44D2-4736-4CAC-A14F-ECC64FD392EA}" type="pres">
      <dgm:prSet presAssocID="{A83B9691-099E-47BB-AFD7-71F4F2FFDF6D}" presName="node" presStyleLbl="node1" presStyleIdx="1" presStyleCnt="6">
        <dgm:presLayoutVars>
          <dgm:bulletEnabled val="1"/>
        </dgm:presLayoutVars>
      </dgm:prSet>
      <dgm:spPr/>
    </dgm:pt>
    <dgm:pt modelId="{48979662-5C85-48D3-9FE5-8B34E7B3F915}" type="pres">
      <dgm:prSet presAssocID="{ADC9EB16-0208-4630-85A5-4307132BEA42}" presName="sibTrans" presStyleCnt="0"/>
      <dgm:spPr/>
    </dgm:pt>
    <dgm:pt modelId="{5FBCCA32-2784-44AC-9125-1CFB79E00D60}" type="pres">
      <dgm:prSet presAssocID="{A549AC2B-579E-4E28-A322-1EC8DBF26482}" presName="node" presStyleLbl="node1" presStyleIdx="2" presStyleCnt="6">
        <dgm:presLayoutVars>
          <dgm:bulletEnabled val="1"/>
        </dgm:presLayoutVars>
      </dgm:prSet>
      <dgm:spPr/>
    </dgm:pt>
    <dgm:pt modelId="{BD982995-3AF3-4B76-9498-CE1CEC48A04A}" type="pres">
      <dgm:prSet presAssocID="{798340FB-85DF-4723-A4FA-94166535CEB7}" presName="sibTrans" presStyleCnt="0"/>
      <dgm:spPr/>
    </dgm:pt>
    <dgm:pt modelId="{5D1F8BFC-4A5D-45F9-978F-CE7DDD9766C8}" type="pres">
      <dgm:prSet presAssocID="{90171588-DE0F-40F7-8D8F-321FAD71012D}" presName="node" presStyleLbl="node1" presStyleIdx="3" presStyleCnt="6">
        <dgm:presLayoutVars>
          <dgm:bulletEnabled val="1"/>
        </dgm:presLayoutVars>
      </dgm:prSet>
      <dgm:spPr/>
    </dgm:pt>
    <dgm:pt modelId="{8536430B-D5FF-46DF-AA83-4C0FEA225E4A}" type="pres">
      <dgm:prSet presAssocID="{956813AE-1332-4331-9F67-F671B9928C07}" presName="sibTrans" presStyleCnt="0"/>
      <dgm:spPr/>
    </dgm:pt>
    <dgm:pt modelId="{A3DB75A5-BF5E-4595-A735-0537DDA3C718}" type="pres">
      <dgm:prSet presAssocID="{70F45212-02E8-46E4-B9F0-857D4BE5C7B1}" presName="node" presStyleLbl="node1" presStyleIdx="4" presStyleCnt="6">
        <dgm:presLayoutVars>
          <dgm:bulletEnabled val="1"/>
        </dgm:presLayoutVars>
      </dgm:prSet>
      <dgm:spPr/>
    </dgm:pt>
    <dgm:pt modelId="{22C6E5F6-5A9D-4432-B7BD-B6FEFC8C160A}" type="pres">
      <dgm:prSet presAssocID="{DD7207CA-FF2F-4138-9C24-B23036F522DE}" presName="sibTrans" presStyleCnt="0"/>
      <dgm:spPr/>
    </dgm:pt>
    <dgm:pt modelId="{C6FFF955-E767-4182-A5D6-6712736BC132}" type="pres">
      <dgm:prSet presAssocID="{14FB3B22-A94A-45E1-8006-92F31E702FA4}" presName="node" presStyleLbl="node1" presStyleIdx="5" presStyleCnt="6">
        <dgm:presLayoutVars>
          <dgm:bulletEnabled val="1"/>
        </dgm:presLayoutVars>
      </dgm:prSet>
      <dgm:spPr/>
    </dgm:pt>
  </dgm:ptLst>
  <dgm:cxnLst>
    <dgm:cxn modelId="{45DE8A21-3E2D-48D3-8DBA-AF831E3D8327}" type="presOf" srcId="{BB50220F-B3DA-45A7-B013-097749A7D4EB}" destId="{8BAD0954-BD0E-4609-8BE6-FCBF4748FABD}" srcOrd="0" destOrd="0" presId="urn:microsoft.com/office/officeart/2005/8/layout/default"/>
    <dgm:cxn modelId="{45120C28-C37B-408C-ADA9-B87BCF55AB65}" srcId="{BB50220F-B3DA-45A7-B013-097749A7D4EB}" destId="{58484AFC-1756-4E35-A366-E64E78F9AE16}" srcOrd="0" destOrd="0" parTransId="{2C8AA4F6-37C8-4903-8B4D-AA0AB5BC2861}" sibTransId="{D7B5EF8F-7BC6-4B82-8CAC-7E15E8376F40}"/>
    <dgm:cxn modelId="{FA48102C-764E-4B8A-90A5-B80D60FE82D2}" srcId="{BB50220F-B3DA-45A7-B013-097749A7D4EB}" destId="{A549AC2B-579E-4E28-A322-1EC8DBF26482}" srcOrd="2" destOrd="0" parTransId="{803B262F-AE02-4231-A495-60C157ED3747}" sibTransId="{798340FB-85DF-4723-A4FA-94166535CEB7}"/>
    <dgm:cxn modelId="{F8BEBC3E-3DAE-40B6-941F-F2EEE5E1621D}" srcId="{BB50220F-B3DA-45A7-B013-097749A7D4EB}" destId="{A83B9691-099E-47BB-AFD7-71F4F2FFDF6D}" srcOrd="1" destOrd="0" parTransId="{1152D0C2-DB50-4025-9135-CA91CA964F33}" sibTransId="{ADC9EB16-0208-4630-85A5-4307132BEA42}"/>
    <dgm:cxn modelId="{6DCCC06F-8D83-47E0-86C2-1CC16A6A8CDD}" srcId="{BB50220F-B3DA-45A7-B013-097749A7D4EB}" destId="{70F45212-02E8-46E4-B9F0-857D4BE5C7B1}" srcOrd="4" destOrd="0" parTransId="{C9E2E669-102B-4DE5-B5B9-E7F00D515A44}" sibTransId="{DD7207CA-FF2F-4138-9C24-B23036F522DE}"/>
    <dgm:cxn modelId="{52754A74-3CD4-4C84-A764-9931968B18A7}" type="presOf" srcId="{14FB3B22-A94A-45E1-8006-92F31E702FA4}" destId="{C6FFF955-E767-4182-A5D6-6712736BC132}" srcOrd="0" destOrd="0" presId="urn:microsoft.com/office/officeart/2005/8/layout/default"/>
    <dgm:cxn modelId="{79406B88-8406-46D5-80DD-5547E0B23BBB}" type="presOf" srcId="{58484AFC-1756-4E35-A366-E64E78F9AE16}" destId="{78313548-9B34-4A1C-9FB3-C7F91343D631}" srcOrd="0" destOrd="0" presId="urn:microsoft.com/office/officeart/2005/8/layout/default"/>
    <dgm:cxn modelId="{343D77C6-C1FE-4520-AABF-57F39C313497}" type="presOf" srcId="{70F45212-02E8-46E4-B9F0-857D4BE5C7B1}" destId="{A3DB75A5-BF5E-4595-A735-0537DDA3C718}" srcOrd="0" destOrd="0" presId="urn:microsoft.com/office/officeart/2005/8/layout/default"/>
    <dgm:cxn modelId="{B14FF0CC-7887-431F-A83D-167D787D62AC}" srcId="{BB50220F-B3DA-45A7-B013-097749A7D4EB}" destId="{14FB3B22-A94A-45E1-8006-92F31E702FA4}" srcOrd="5" destOrd="0" parTransId="{B48CF85D-2747-46D7-BE76-8A82222680D9}" sibTransId="{7449C0CC-48B7-4094-82D3-2F666442F1E0}"/>
    <dgm:cxn modelId="{8030F1CF-A8FE-4282-B39E-A337C69FDB36}" type="presOf" srcId="{90171588-DE0F-40F7-8D8F-321FAD71012D}" destId="{5D1F8BFC-4A5D-45F9-978F-CE7DDD9766C8}" srcOrd="0" destOrd="0" presId="urn:microsoft.com/office/officeart/2005/8/layout/default"/>
    <dgm:cxn modelId="{852962D8-84E2-45AE-96BA-A15CEBA69E97}" type="presOf" srcId="{A83B9691-099E-47BB-AFD7-71F4F2FFDF6D}" destId="{5C4D44D2-4736-4CAC-A14F-ECC64FD392EA}" srcOrd="0" destOrd="0" presId="urn:microsoft.com/office/officeart/2005/8/layout/default"/>
    <dgm:cxn modelId="{CD4E98F1-3A37-4354-B9D1-97D9EBD83BFF}" type="presOf" srcId="{A549AC2B-579E-4E28-A322-1EC8DBF26482}" destId="{5FBCCA32-2784-44AC-9125-1CFB79E00D60}" srcOrd="0" destOrd="0" presId="urn:microsoft.com/office/officeart/2005/8/layout/default"/>
    <dgm:cxn modelId="{62C240FE-E374-44DB-B67F-AA76DE964977}" srcId="{BB50220F-B3DA-45A7-B013-097749A7D4EB}" destId="{90171588-DE0F-40F7-8D8F-321FAD71012D}" srcOrd="3" destOrd="0" parTransId="{14DE421E-5617-493E-AA16-D0CC1C8FED23}" sibTransId="{956813AE-1332-4331-9F67-F671B9928C07}"/>
    <dgm:cxn modelId="{6AD5716C-DD4D-462A-B386-DB9FDEE8D5F6}" type="presParOf" srcId="{8BAD0954-BD0E-4609-8BE6-FCBF4748FABD}" destId="{78313548-9B34-4A1C-9FB3-C7F91343D631}" srcOrd="0" destOrd="0" presId="urn:microsoft.com/office/officeart/2005/8/layout/default"/>
    <dgm:cxn modelId="{3617F967-3948-4B03-A8CF-B563BF641449}" type="presParOf" srcId="{8BAD0954-BD0E-4609-8BE6-FCBF4748FABD}" destId="{0EC77B0C-D0D7-4D8C-B3D7-0FA4066EB9B2}" srcOrd="1" destOrd="0" presId="urn:microsoft.com/office/officeart/2005/8/layout/default"/>
    <dgm:cxn modelId="{E439741E-4915-42B9-9743-6CBDB2540522}" type="presParOf" srcId="{8BAD0954-BD0E-4609-8BE6-FCBF4748FABD}" destId="{5C4D44D2-4736-4CAC-A14F-ECC64FD392EA}" srcOrd="2" destOrd="0" presId="urn:microsoft.com/office/officeart/2005/8/layout/default"/>
    <dgm:cxn modelId="{6F1185FE-9C2A-4F66-9405-4AF2EE1651E4}" type="presParOf" srcId="{8BAD0954-BD0E-4609-8BE6-FCBF4748FABD}" destId="{48979662-5C85-48D3-9FE5-8B34E7B3F915}" srcOrd="3" destOrd="0" presId="urn:microsoft.com/office/officeart/2005/8/layout/default"/>
    <dgm:cxn modelId="{A4A64B1A-162F-4485-AD99-22560A70F505}" type="presParOf" srcId="{8BAD0954-BD0E-4609-8BE6-FCBF4748FABD}" destId="{5FBCCA32-2784-44AC-9125-1CFB79E00D60}" srcOrd="4" destOrd="0" presId="urn:microsoft.com/office/officeart/2005/8/layout/default"/>
    <dgm:cxn modelId="{2B163ECA-21C7-4DB9-98E8-AF9B22DA6FD7}" type="presParOf" srcId="{8BAD0954-BD0E-4609-8BE6-FCBF4748FABD}" destId="{BD982995-3AF3-4B76-9498-CE1CEC48A04A}" srcOrd="5" destOrd="0" presId="urn:microsoft.com/office/officeart/2005/8/layout/default"/>
    <dgm:cxn modelId="{81EE6085-3B32-4476-BC97-328BD6AB2EF7}" type="presParOf" srcId="{8BAD0954-BD0E-4609-8BE6-FCBF4748FABD}" destId="{5D1F8BFC-4A5D-45F9-978F-CE7DDD9766C8}" srcOrd="6" destOrd="0" presId="urn:microsoft.com/office/officeart/2005/8/layout/default"/>
    <dgm:cxn modelId="{7AABFFC5-C545-4480-9A92-45FDDC508ADA}" type="presParOf" srcId="{8BAD0954-BD0E-4609-8BE6-FCBF4748FABD}" destId="{8536430B-D5FF-46DF-AA83-4C0FEA225E4A}" srcOrd="7" destOrd="0" presId="urn:microsoft.com/office/officeart/2005/8/layout/default"/>
    <dgm:cxn modelId="{4D73DF19-7FFB-452F-B182-68BAC8A6617A}" type="presParOf" srcId="{8BAD0954-BD0E-4609-8BE6-FCBF4748FABD}" destId="{A3DB75A5-BF5E-4595-A735-0537DDA3C718}" srcOrd="8" destOrd="0" presId="urn:microsoft.com/office/officeart/2005/8/layout/default"/>
    <dgm:cxn modelId="{CFB98067-F80F-444B-B6E4-2DA22A270CA5}" type="presParOf" srcId="{8BAD0954-BD0E-4609-8BE6-FCBF4748FABD}" destId="{22C6E5F6-5A9D-4432-B7BD-B6FEFC8C160A}" srcOrd="9" destOrd="0" presId="urn:microsoft.com/office/officeart/2005/8/layout/default"/>
    <dgm:cxn modelId="{F385C55E-8997-4C48-8821-943F118A02AB}" type="presParOf" srcId="{8BAD0954-BD0E-4609-8BE6-FCBF4748FABD}" destId="{C6FFF955-E767-4182-A5D6-6712736BC132}"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6586C2-0FB8-4628-B613-15A6B1C3CEA0}"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B1AC499B-0C66-4A86-9C28-462B189A85A1}">
      <dgm:prSet/>
      <dgm:spPr/>
      <dgm:t>
        <a:bodyPr/>
        <a:lstStyle/>
        <a:p>
          <a:pPr>
            <a:defRPr cap="all"/>
          </a:pPr>
          <a:r>
            <a:rPr lang="en-GB"/>
            <a:t>A “fluffy” meaningless process?</a:t>
          </a:r>
          <a:endParaRPr lang="en-US"/>
        </a:p>
      </dgm:t>
    </dgm:pt>
    <dgm:pt modelId="{50AC5465-BD10-4819-B7D6-748C41C26FD5}" type="parTrans" cxnId="{366FF8BB-44C6-47CF-BBD2-F104BE7F3715}">
      <dgm:prSet/>
      <dgm:spPr/>
      <dgm:t>
        <a:bodyPr/>
        <a:lstStyle/>
        <a:p>
          <a:endParaRPr lang="en-US"/>
        </a:p>
      </dgm:t>
    </dgm:pt>
    <dgm:pt modelId="{C92B6BEB-6258-4A24-A6AE-09B9F72E723B}" type="sibTrans" cxnId="{366FF8BB-44C6-47CF-BBD2-F104BE7F3715}">
      <dgm:prSet/>
      <dgm:spPr/>
      <dgm:t>
        <a:bodyPr/>
        <a:lstStyle/>
        <a:p>
          <a:endParaRPr lang="en-US"/>
        </a:p>
      </dgm:t>
    </dgm:pt>
    <dgm:pt modelId="{EBAFACDA-E720-4EC1-9BD0-C78CE5B230DE}">
      <dgm:prSet/>
      <dgm:spPr/>
      <dgm:t>
        <a:bodyPr/>
        <a:lstStyle/>
        <a:p>
          <a:pPr>
            <a:defRPr cap="all"/>
          </a:pPr>
          <a:r>
            <a:rPr lang="en-GB"/>
            <a:t>Is it important in the M/C process?</a:t>
          </a:r>
          <a:endParaRPr lang="en-US"/>
        </a:p>
      </dgm:t>
    </dgm:pt>
    <dgm:pt modelId="{A8E4A47D-48BE-43E8-B281-7B9ABB100C77}" type="parTrans" cxnId="{08DACBAB-E683-4ED6-9254-F1CAF50239A3}">
      <dgm:prSet/>
      <dgm:spPr/>
      <dgm:t>
        <a:bodyPr/>
        <a:lstStyle/>
        <a:p>
          <a:endParaRPr lang="en-US"/>
        </a:p>
      </dgm:t>
    </dgm:pt>
    <dgm:pt modelId="{E0B895C8-A488-41DF-B27C-8F99BD160536}" type="sibTrans" cxnId="{08DACBAB-E683-4ED6-9254-F1CAF50239A3}">
      <dgm:prSet/>
      <dgm:spPr/>
      <dgm:t>
        <a:bodyPr/>
        <a:lstStyle/>
        <a:p>
          <a:endParaRPr lang="en-US"/>
        </a:p>
      </dgm:t>
    </dgm:pt>
    <dgm:pt modelId="{7C47FB3E-1A1F-48FE-BC3C-808935657DE3}" type="pres">
      <dgm:prSet presAssocID="{576586C2-0FB8-4628-B613-15A6B1C3CEA0}" presName="root" presStyleCnt="0">
        <dgm:presLayoutVars>
          <dgm:dir/>
          <dgm:resizeHandles val="exact"/>
        </dgm:presLayoutVars>
      </dgm:prSet>
      <dgm:spPr/>
    </dgm:pt>
    <dgm:pt modelId="{B4528F84-8D9F-416E-A58E-AE7EF73830FD}" type="pres">
      <dgm:prSet presAssocID="{B1AC499B-0C66-4A86-9C28-462B189A85A1}" presName="compNode" presStyleCnt="0"/>
      <dgm:spPr/>
    </dgm:pt>
    <dgm:pt modelId="{71A3581C-1B91-4A3E-A4E7-2FA4A4B9643C}" type="pres">
      <dgm:prSet presAssocID="{B1AC499B-0C66-4A86-9C28-462B189A85A1}" presName="iconBgRect" presStyleLbl="bgShp" presStyleIdx="0" presStyleCnt="2"/>
      <dgm:spPr/>
    </dgm:pt>
    <dgm:pt modelId="{FCEDA3A3-4346-45BA-90DF-00B338466C3A}" type="pres">
      <dgm:prSet presAssocID="{B1AC499B-0C66-4A86-9C28-462B189A85A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psicle"/>
        </a:ext>
      </dgm:extLst>
    </dgm:pt>
    <dgm:pt modelId="{E0C5AB90-B1E9-448F-89ED-0318B22AC57F}" type="pres">
      <dgm:prSet presAssocID="{B1AC499B-0C66-4A86-9C28-462B189A85A1}" presName="spaceRect" presStyleCnt="0"/>
      <dgm:spPr/>
    </dgm:pt>
    <dgm:pt modelId="{AEAACD00-9620-4A9B-8DA6-BEBAFA5F8E3B}" type="pres">
      <dgm:prSet presAssocID="{B1AC499B-0C66-4A86-9C28-462B189A85A1}" presName="textRect" presStyleLbl="revTx" presStyleIdx="0" presStyleCnt="2">
        <dgm:presLayoutVars>
          <dgm:chMax val="1"/>
          <dgm:chPref val="1"/>
        </dgm:presLayoutVars>
      </dgm:prSet>
      <dgm:spPr/>
    </dgm:pt>
    <dgm:pt modelId="{EF4526F5-0612-4F23-8A1A-FED865FAE13F}" type="pres">
      <dgm:prSet presAssocID="{C92B6BEB-6258-4A24-A6AE-09B9F72E723B}" presName="sibTrans" presStyleCnt="0"/>
      <dgm:spPr/>
    </dgm:pt>
    <dgm:pt modelId="{AF884E4C-5A7E-41F7-8FA8-212EFBDB4273}" type="pres">
      <dgm:prSet presAssocID="{EBAFACDA-E720-4EC1-9BD0-C78CE5B230DE}" presName="compNode" presStyleCnt="0"/>
      <dgm:spPr/>
    </dgm:pt>
    <dgm:pt modelId="{D66FC26A-6443-49AE-9AEA-BBB2C262DB68}" type="pres">
      <dgm:prSet presAssocID="{EBAFACDA-E720-4EC1-9BD0-C78CE5B230DE}" presName="iconBgRect" presStyleLbl="bgShp" presStyleIdx="1" presStyleCnt="2"/>
      <dgm:spPr/>
    </dgm:pt>
    <dgm:pt modelId="{BC976C10-0906-4328-8638-DB6B758EA09F}" type="pres">
      <dgm:prSet presAssocID="{EBAFACDA-E720-4EC1-9BD0-C78CE5B230D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ears"/>
        </a:ext>
      </dgm:extLst>
    </dgm:pt>
    <dgm:pt modelId="{55723FB1-9265-4372-85D8-F215537283CE}" type="pres">
      <dgm:prSet presAssocID="{EBAFACDA-E720-4EC1-9BD0-C78CE5B230DE}" presName="spaceRect" presStyleCnt="0"/>
      <dgm:spPr/>
    </dgm:pt>
    <dgm:pt modelId="{327C4ECD-C753-46FD-B6DA-45BC96FB80A3}" type="pres">
      <dgm:prSet presAssocID="{EBAFACDA-E720-4EC1-9BD0-C78CE5B230DE}" presName="textRect" presStyleLbl="revTx" presStyleIdx="1" presStyleCnt="2">
        <dgm:presLayoutVars>
          <dgm:chMax val="1"/>
          <dgm:chPref val="1"/>
        </dgm:presLayoutVars>
      </dgm:prSet>
      <dgm:spPr/>
    </dgm:pt>
  </dgm:ptLst>
  <dgm:cxnLst>
    <dgm:cxn modelId="{B7D99017-4605-4CD6-B56D-44375F939B2D}" type="presOf" srcId="{B1AC499B-0C66-4A86-9C28-462B189A85A1}" destId="{AEAACD00-9620-4A9B-8DA6-BEBAFA5F8E3B}" srcOrd="0" destOrd="0" presId="urn:microsoft.com/office/officeart/2018/5/layout/IconCircleLabelList"/>
    <dgm:cxn modelId="{BA5F8A4E-6988-48DE-95EC-67F1BDE5C67C}" type="presOf" srcId="{EBAFACDA-E720-4EC1-9BD0-C78CE5B230DE}" destId="{327C4ECD-C753-46FD-B6DA-45BC96FB80A3}" srcOrd="0" destOrd="0" presId="urn:microsoft.com/office/officeart/2018/5/layout/IconCircleLabelList"/>
    <dgm:cxn modelId="{08DACBAB-E683-4ED6-9254-F1CAF50239A3}" srcId="{576586C2-0FB8-4628-B613-15A6B1C3CEA0}" destId="{EBAFACDA-E720-4EC1-9BD0-C78CE5B230DE}" srcOrd="1" destOrd="0" parTransId="{A8E4A47D-48BE-43E8-B281-7B9ABB100C77}" sibTransId="{E0B895C8-A488-41DF-B27C-8F99BD160536}"/>
    <dgm:cxn modelId="{366FF8BB-44C6-47CF-BBD2-F104BE7F3715}" srcId="{576586C2-0FB8-4628-B613-15A6B1C3CEA0}" destId="{B1AC499B-0C66-4A86-9C28-462B189A85A1}" srcOrd="0" destOrd="0" parTransId="{50AC5465-BD10-4819-B7D6-748C41C26FD5}" sibTransId="{C92B6BEB-6258-4A24-A6AE-09B9F72E723B}"/>
    <dgm:cxn modelId="{AD7C5CCF-B1BF-48D2-9361-D8028C1D79A8}" type="presOf" srcId="{576586C2-0FB8-4628-B613-15A6B1C3CEA0}" destId="{7C47FB3E-1A1F-48FE-BC3C-808935657DE3}" srcOrd="0" destOrd="0" presId="urn:microsoft.com/office/officeart/2018/5/layout/IconCircleLabelList"/>
    <dgm:cxn modelId="{B10DA616-BB4E-4887-869E-5F71C7C4C085}" type="presParOf" srcId="{7C47FB3E-1A1F-48FE-BC3C-808935657DE3}" destId="{B4528F84-8D9F-416E-A58E-AE7EF73830FD}" srcOrd="0" destOrd="0" presId="urn:microsoft.com/office/officeart/2018/5/layout/IconCircleLabelList"/>
    <dgm:cxn modelId="{D8F6F7E2-2AAF-41DC-8D08-164F76E6772F}" type="presParOf" srcId="{B4528F84-8D9F-416E-A58E-AE7EF73830FD}" destId="{71A3581C-1B91-4A3E-A4E7-2FA4A4B9643C}" srcOrd="0" destOrd="0" presId="urn:microsoft.com/office/officeart/2018/5/layout/IconCircleLabelList"/>
    <dgm:cxn modelId="{E954918F-06E7-4D96-8F44-A060410E348F}" type="presParOf" srcId="{B4528F84-8D9F-416E-A58E-AE7EF73830FD}" destId="{FCEDA3A3-4346-45BA-90DF-00B338466C3A}" srcOrd="1" destOrd="0" presId="urn:microsoft.com/office/officeart/2018/5/layout/IconCircleLabelList"/>
    <dgm:cxn modelId="{2E6E8D89-DEF4-4948-B02D-1A154F46BA6D}" type="presParOf" srcId="{B4528F84-8D9F-416E-A58E-AE7EF73830FD}" destId="{E0C5AB90-B1E9-448F-89ED-0318B22AC57F}" srcOrd="2" destOrd="0" presId="urn:microsoft.com/office/officeart/2018/5/layout/IconCircleLabelList"/>
    <dgm:cxn modelId="{03F4D152-19FC-4FBD-B178-EA75A74FB139}" type="presParOf" srcId="{B4528F84-8D9F-416E-A58E-AE7EF73830FD}" destId="{AEAACD00-9620-4A9B-8DA6-BEBAFA5F8E3B}" srcOrd="3" destOrd="0" presId="urn:microsoft.com/office/officeart/2018/5/layout/IconCircleLabelList"/>
    <dgm:cxn modelId="{3A520CCC-4A44-4BCC-8976-1B19522DD5D2}" type="presParOf" srcId="{7C47FB3E-1A1F-48FE-BC3C-808935657DE3}" destId="{EF4526F5-0612-4F23-8A1A-FED865FAE13F}" srcOrd="1" destOrd="0" presId="urn:microsoft.com/office/officeart/2018/5/layout/IconCircleLabelList"/>
    <dgm:cxn modelId="{A1CCC784-E36F-4D5C-9EC4-5683687AFF88}" type="presParOf" srcId="{7C47FB3E-1A1F-48FE-BC3C-808935657DE3}" destId="{AF884E4C-5A7E-41F7-8FA8-212EFBDB4273}" srcOrd="2" destOrd="0" presId="urn:microsoft.com/office/officeart/2018/5/layout/IconCircleLabelList"/>
    <dgm:cxn modelId="{2C80A04C-C601-4E5B-8E5C-AB33EADD3A56}" type="presParOf" srcId="{AF884E4C-5A7E-41F7-8FA8-212EFBDB4273}" destId="{D66FC26A-6443-49AE-9AEA-BBB2C262DB68}" srcOrd="0" destOrd="0" presId="urn:microsoft.com/office/officeart/2018/5/layout/IconCircleLabelList"/>
    <dgm:cxn modelId="{B80D769D-E612-4A58-9F6B-41FD92EC9024}" type="presParOf" srcId="{AF884E4C-5A7E-41F7-8FA8-212EFBDB4273}" destId="{BC976C10-0906-4328-8638-DB6B758EA09F}" srcOrd="1" destOrd="0" presId="urn:microsoft.com/office/officeart/2018/5/layout/IconCircleLabelList"/>
    <dgm:cxn modelId="{AB593A53-8BDB-4010-8BCE-DAC10CE01FAD}" type="presParOf" srcId="{AF884E4C-5A7E-41F7-8FA8-212EFBDB4273}" destId="{55723FB1-9265-4372-85D8-F215537283CE}" srcOrd="2" destOrd="0" presId="urn:microsoft.com/office/officeart/2018/5/layout/IconCircleLabelList"/>
    <dgm:cxn modelId="{280A0788-C4E1-4B00-A93E-FE8337F9B794}" type="presParOf" srcId="{AF884E4C-5A7E-41F7-8FA8-212EFBDB4273}" destId="{327C4ECD-C753-46FD-B6DA-45BC96FB80A3}"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277A77-279C-4064-AE0E-3AAA66830380}"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E82BF3AD-8141-44D0-931F-328F50B6DC4A}">
      <dgm:prSet/>
      <dgm:spPr/>
      <dgm:t>
        <a:bodyPr/>
        <a:lstStyle/>
        <a:p>
          <a:r>
            <a:rPr lang="en-GB"/>
            <a:t>Personal development is a lifelong process. It is a way for people to assess their skills and qualities, consider their aims in life and set goals in order to realise and maximise their potential.</a:t>
          </a:r>
          <a:endParaRPr lang="en-US"/>
        </a:p>
      </dgm:t>
    </dgm:pt>
    <dgm:pt modelId="{7CB7B987-9DF2-4EDC-B773-DD6B8B88A42D}" type="parTrans" cxnId="{BB020415-DD2A-49BE-8E82-2F85B0A2A1E3}">
      <dgm:prSet/>
      <dgm:spPr/>
      <dgm:t>
        <a:bodyPr/>
        <a:lstStyle/>
        <a:p>
          <a:endParaRPr lang="en-US"/>
        </a:p>
      </dgm:t>
    </dgm:pt>
    <dgm:pt modelId="{EEF63B90-A8CA-4A06-91B1-E9D36DA45BE4}" type="sibTrans" cxnId="{BB020415-DD2A-49BE-8E82-2F85B0A2A1E3}">
      <dgm:prSet/>
      <dgm:spPr/>
      <dgm:t>
        <a:bodyPr/>
        <a:lstStyle/>
        <a:p>
          <a:endParaRPr lang="en-US"/>
        </a:p>
      </dgm:t>
    </dgm:pt>
    <dgm:pt modelId="{A87139DD-92B7-4545-A5E2-685FE8B236B0}">
      <dgm:prSet/>
      <dgm:spPr/>
      <dgm:t>
        <a:bodyPr/>
        <a:lstStyle/>
        <a:p>
          <a:r>
            <a:rPr lang="en-GB"/>
            <a:t>Maslow (1970) suggests that all individuals have an in-built need for personal development which occurs through a process… self-actualisation.</a:t>
          </a:r>
          <a:endParaRPr lang="en-US"/>
        </a:p>
      </dgm:t>
    </dgm:pt>
    <dgm:pt modelId="{E17F0174-0C30-4451-801B-C70E5A63AFC5}" type="parTrans" cxnId="{1FE4D93D-3BF0-4CAF-B01C-24C4E54A4A35}">
      <dgm:prSet/>
      <dgm:spPr/>
      <dgm:t>
        <a:bodyPr/>
        <a:lstStyle/>
        <a:p>
          <a:endParaRPr lang="en-US"/>
        </a:p>
      </dgm:t>
    </dgm:pt>
    <dgm:pt modelId="{9D648502-96D4-4993-954B-7F755B8DB8EC}" type="sibTrans" cxnId="{1FE4D93D-3BF0-4CAF-B01C-24C4E54A4A35}">
      <dgm:prSet/>
      <dgm:spPr/>
      <dgm:t>
        <a:bodyPr/>
        <a:lstStyle/>
        <a:p>
          <a:endParaRPr lang="en-US"/>
        </a:p>
      </dgm:t>
    </dgm:pt>
    <dgm:pt modelId="{8D057EFF-55A9-4369-A4DD-81EAEA97A2F1}" type="pres">
      <dgm:prSet presAssocID="{E3277A77-279C-4064-AE0E-3AAA66830380}" presName="hierChild1" presStyleCnt="0">
        <dgm:presLayoutVars>
          <dgm:chPref val="1"/>
          <dgm:dir/>
          <dgm:animOne val="branch"/>
          <dgm:animLvl val="lvl"/>
          <dgm:resizeHandles/>
        </dgm:presLayoutVars>
      </dgm:prSet>
      <dgm:spPr/>
    </dgm:pt>
    <dgm:pt modelId="{820176F6-E281-49A3-97B6-0BF81EDCD687}" type="pres">
      <dgm:prSet presAssocID="{E82BF3AD-8141-44D0-931F-328F50B6DC4A}" presName="hierRoot1" presStyleCnt="0"/>
      <dgm:spPr/>
    </dgm:pt>
    <dgm:pt modelId="{99517072-03AF-4710-9E97-4E8EC4BEAC55}" type="pres">
      <dgm:prSet presAssocID="{E82BF3AD-8141-44D0-931F-328F50B6DC4A}" presName="composite" presStyleCnt="0"/>
      <dgm:spPr/>
    </dgm:pt>
    <dgm:pt modelId="{E6AA3EB8-4D70-4439-9F26-B5DF0A771B82}" type="pres">
      <dgm:prSet presAssocID="{E82BF3AD-8141-44D0-931F-328F50B6DC4A}" presName="background" presStyleLbl="node0" presStyleIdx="0" presStyleCnt="2"/>
      <dgm:spPr/>
    </dgm:pt>
    <dgm:pt modelId="{2D4D8BCF-336D-48E7-9589-B39C02CF4F41}" type="pres">
      <dgm:prSet presAssocID="{E82BF3AD-8141-44D0-931F-328F50B6DC4A}" presName="text" presStyleLbl="fgAcc0" presStyleIdx="0" presStyleCnt="2">
        <dgm:presLayoutVars>
          <dgm:chPref val="3"/>
        </dgm:presLayoutVars>
      </dgm:prSet>
      <dgm:spPr/>
    </dgm:pt>
    <dgm:pt modelId="{F23D37E8-9867-46FC-9523-0217C72966F0}" type="pres">
      <dgm:prSet presAssocID="{E82BF3AD-8141-44D0-931F-328F50B6DC4A}" presName="hierChild2" presStyleCnt="0"/>
      <dgm:spPr/>
    </dgm:pt>
    <dgm:pt modelId="{0ECC75E1-2B7F-4A7F-9776-1131A4CD75A2}" type="pres">
      <dgm:prSet presAssocID="{A87139DD-92B7-4545-A5E2-685FE8B236B0}" presName="hierRoot1" presStyleCnt="0"/>
      <dgm:spPr/>
    </dgm:pt>
    <dgm:pt modelId="{03566B75-E836-4FB6-BF5C-0E5331CCB0EA}" type="pres">
      <dgm:prSet presAssocID="{A87139DD-92B7-4545-A5E2-685FE8B236B0}" presName="composite" presStyleCnt="0"/>
      <dgm:spPr/>
    </dgm:pt>
    <dgm:pt modelId="{4A36F0AA-DFC4-4A48-9C50-2E94BEFCFC0C}" type="pres">
      <dgm:prSet presAssocID="{A87139DD-92B7-4545-A5E2-685FE8B236B0}" presName="background" presStyleLbl="node0" presStyleIdx="1" presStyleCnt="2"/>
      <dgm:spPr/>
    </dgm:pt>
    <dgm:pt modelId="{C9C101F8-788A-4C7A-96F9-013AFE6FA9CF}" type="pres">
      <dgm:prSet presAssocID="{A87139DD-92B7-4545-A5E2-685FE8B236B0}" presName="text" presStyleLbl="fgAcc0" presStyleIdx="1" presStyleCnt="2">
        <dgm:presLayoutVars>
          <dgm:chPref val="3"/>
        </dgm:presLayoutVars>
      </dgm:prSet>
      <dgm:spPr/>
    </dgm:pt>
    <dgm:pt modelId="{AEF9D29E-7916-4AA3-A8A3-9675B41FD8DB}" type="pres">
      <dgm:prSet presAssocID="{A87139DD-92B7-4545-A5E2-685FE8B236B0}" presName="hierChild2" presStyleCnt="0"/>
      <dgm:spPr/>
    </dgm:pt>
  </dgm:ptLst>
  <dgm:cxnLst>
    <dgm:cxn modelId="{90D6C707-515D-4312-87FB-033B4500806F}" type="presOf" srcId="{E82BF3AD-8141-44D0-931F-328F50B6DC4A}" destId="{2D4D8BCF-336D-48E7-9589-B39C02CF4F41}" srcOrd="0" destOrd="0" presId="urn:microsoft.com/office/officeart/2005/8/layout/hierarchy1"/>
    <dgm:cxn modelId="{BB020415-DD2A-49BE-8E82-2F85B0A2A1E3}" srcId="{E3277A77-279C-4064-AE0E-3AAA66830380}" destId="{E82BF3AD-8141-44D0-931F-328F50B6DC4A}" srcOrd="0" destOrd="0" parTransId="{7CB7B987-9DF2-4EDC-B773-DD6B8B88A42D}" sibTransId="{EEF63B90-A8CA-4A06-91B1-E9D36DA45BE4}"/>
    <dgm:cxn modelId="{1FE4D93D-3BF0-4CAF-B01C-24C4E54A4A35}" srcId="{E3277A77-279C-4064-AE0E-3AAA66830380}" destId="{A87139DD-92B7-4545-A5E2-685FE8B236B0}" srcOrd="1" destOrd="0" parTransId="{E17F0174-0C30-4451-801B-C70E5A63AFC5}" sibTransId="{9D648502-96D4-4993-954B-7F755B8DB8EC}"/>
    <dgm:cxn modelId="{34B1A655-FC26-46CF-81C3-6FABF1BF3702}" type="presOf" srcId="{A87139DD-92B7-4545-A5E2-685FE8B236B0}" destId="{C9C101F8-788A-4C7A-96F9-013AFE6FA9CF}" srcOrd="0" destOrd="0" presId="urn:microsoft.com/office/officeart/2005/8/layout/hierarchy1"/>
    <dgm:cxn modelId="{462997FA-7E07-44A0-A399-F51203C77EA7}" type="presOf" srcId="{E3277A77-279C-4064-AE0E-3AAA66830380}" destId="{8D057EFF-55A9-4369-A4DD-81EAEA97A2F1}" srcOrd="0" destOrd="0" presId="urn:microsoft.com/office/officeart/2005/8/layout/hierarchy1"/>
    <dgm:cxn modelId="{7C0EB383-ACA3-484C-AB8B-0A84C88ED7CA}" type="presParOf" srcId="{8D057EFF-55A9-4369-A4DD-81EAEA97A2F1}" destId="{820176F6-E281-49A3-97B6-0BF81EDCD687}" srcOrd="0" destOrd="0" presId="urn:microsoft.com/office/officeart/2005/8/layout/hierarchy1"/>
    <dgm:cxn modelId="{84B02F96-9D8D-41CE-A3F2-1F624624C1B4}" type="presParOf" srcId="{820176F6-E281-49A3-97B6-0BF81EDCD687}" destId="{99517072-03AF-4710-9E97-4E8EC4BEAC55}" srcOrd="0" destOrd="0" presId="urn:microsoft.com/office/officeart/2005/8/layout/hierarchy1"/>
    <dgm:cxn modelId="{CDA2FBD0-EC69-44BC-A2D5-F56712B47990}" type="presParOf" srcId="{99517072-03AF-4710-9E97-4E8EC4BEAC55}" destId="{E6AA3EB8-4D70-4439-9F26-B5DF0A771B82}" srcOrd="0" destOrd="0" presId="urn:microsoft.com/office/officeart/2005/8/layout/hierarchy1"/>
    <dgm:cxn modelId="{0B336CDA-5FBC-4AA7-870C-65BA662B8B28}" type="presParOf" srcId="{99517072-03AF-4710-9E97-4E8EC4BEAC55}" destId="{2D4D8BCF-336D-48E7-9589-B39C02CF4F41}" srcOrd="1" destOrd="0" presId="urn:microsoft.com/office/officeart/2005/8/layout/hierarchy1"/>
    <dgm:cxn modelId="{602DB066-AD73-45BB-BCDA-EE228D1A318D}" type="presParOf" srcId="{820176F6-E281-49A3-97B6-0BF81EDCD687}" destId="{F23D37E8-9867-46FC-9523-0217C72966F0}" srcOrd="1" destOrd="0" presId="urn:microsoft.com/office/officeart/2005/8/layout/hierarchy1"/>
    <dgm:cxn modelId="{9B8AFBD3-01AE-46EA-A927-0F976D9EA4DB}" type="presParOf" srcId="{8D057EFF-55A9-4369-A4DD-81EAEA97A2F1}" destId="{0ECC75E1-2B7F-4A7F-9776-1131A4CD75A2}" srcOrd="1" destOrd="0" presId="urn:microsoft.com/office/officeart/2005/8/layout/hierarchy1"/>
    <dgm:cxn modelId="{9A353828-29AD-4EDA-B8D7-EC29D2830748}" type="presParOf" srcId="{0ECC75E1-2B7F-4A7F-9776-1131A4CD75A2}" destId="{03566B75-E836-4FB6-BF5C-0E5331CCB0EA}" srcOrd="0" destOrd="0" presId="urn:microsoft.com/office/officeart/2005/8/layout/hierarchy1"/>
    <dgm:cxn modelId="{91890F55-9711-43BA-9D07-B3C0F93235FA}" type="presParOf" srcId="{03566B75-E836-4FB6-BF5C-0E5331CCB0EA}" destId="{4A36F0AA-DFC4-4A48-9C50-2E94BEFCFC0C}" srcOrd="0" destOrd="0" presId="urn:microsoft.com/office/officeart/2005/8/layout/hierarchy1"/>
    <dgm:cxn modelId="{865A8D56-002A-44E2-BDAC-4B3B6820E0CB}" type="presParOf" srcId="{03566B75-E836-4FB6-BF5C-0E5331CCB0EA}" destId="{C9C101F8-788A-4C7A-96F9-013AFE6FA9CF}" srcOrd="1" destOrd="0" presId="urn:microsoft.com/office/officeart/2005/8/layout/hierarchy1"/>
    <dgm:cxn modelId="{04062825-584C-45E7-9D96-0A8628C04C16}" type="presParOf" srcId="{0ECC75E1-2B7F-4A7F-9776-1131A4CD75A2}" destId="{AEF9D29E-7916-4AA3-A8A3-9675B41FD8D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C0C8B24-C385-48BC-9426-7B346FFB8C8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A08C95E-F3D5-4662-B983-4DD7824E8554}">
      <dgm:prSet/>
      <dgm:spPr/>
      <dgm:t>
        <a:bodyPr/>
        <a:lstStyle/>
        <a:p>
          <a:pPr rtl="0"/>
          <a:r>
            <a:rPr lang="en-GB" dirty="0"/>
            <a:t>Be </a:t>
          </a:r>
          <a:r>
            <a:rPr lang="en-GB" dirty="0">
              <a:latin typeface="Calibri"/>
            </a:rPr>
            <a:t>understanding </a:t>
          </a:r>
          <a:r>
            <a:rPr lang="en-GB" dirty="0"/>
            <a:t>and empathic of issues and plans</a:t>
          </a:r>
          <a:r>
            <a:rPr lang="en-GB" dirty="0">
              <a:latin typeface="Calibri"/>
            </a:rPr>
            <a:t> </a:t>
          </a:r>
          <a:endParaRPr lang="en-US" dirty="0"/>
        </a:p>
      </dgm:t>
    </dgm:pt>
    <dgm:pt modelId="{E4DACDA9-20BB-4280-84E2-70AD19833449}" type="parTrans" cxnId="{ABF8648D-1D6D-4343-A64E-40F421A2D60C}">
      <dgm:prSet/>
      <dgm:spPr/>
      <dgm:t>
        <a:bodyPr/>
        <a:lstStyle/>
        <a:p>
          <a:endParaRPr lang="en-US"/>
        </a:p>
      </dgm:t>
    </dgm:pt>
    <dgm:pt modelId="{6C9A6587-23AD-48DD-9E21-75553D2E2289}" type="sibTrans" cxnId="{ABF8648D-1D6D-4343-A64E-40F421A2D60C}">
      <dgm:prSet/>
      <dgm:spPr/>
      <dgm:t>
        <a:bodyPr/>
        <a:lstStyle/>
        <a:p>
          <a:endParaRPr lang="en-US"/>
        </a:p>
      </dgm:t>
    </dgm:pt>
    <dgm:pt modelId="{4BE73A81-A728-4D7E-AB6D-FD7748A55E3C}">
      <dgm:prSet/>
      <dgm:spPr/>
      <dgm:t>
        <a:bodyPr/>
        <a:lstStyle/>
        <a:p>
          <a:pPr rtl="0"/>
          <a:r>
            <a:rPr lang="en-GB" dirty="0"/>
            <a:t>Look for </a:t>
          </a:r>
          <a:r>
            <a:rPr lang="en-GB" dirty="0">
              <a:latin typeface="Calibri"/>
            </a:rPr>
            <a:t>meaning </a:t>
          </a:r>
          <a:r>
            <a:rPr lang="en-GB" dirty="0"/>
            <a:t>of events and actions</a:t>
          </a:r>
          <a:r>
            <a:rPr lang="en-GB" dirty="0">
              <a:latin typeface="Calibri"/>
            </a:rPr>
            <a:t> </a:t>
          </a:r>
          <a:endParaRPr lang="en-US" dirty="0"/>
        </a:p>
      </dgm:t>
    </dgm:pt>
    <dgm:pt modelId="{57AB0756-8E78-421C-BC54-F9EE6425E19A}" type="parTrans" cxnId="{1725CB3B-E7DF-428A-A3C7-E18CC96B439C}">
      <dgm:prSet/>
      <dgm:spPr/>
      <dgm:t>
        <a:bodyPr/>
        <a:lstStyle/>
        <a:p>
          <a:endParaRPr lang="en-US"/>
        </a:p>
      </dgm:t>
    </dgm:pt>
    <dgm:pt modelId="{7C4F4456-E7B6-4421-8AA3-16117A5FF636}" type="sibTrans" cxnId="{1725CB3B-E7DF-428A-A3C7-E18CC96B439C}">
      <dgm:prSet/>
      <dgm:spPr/>
      <dgm:t>
        <a:bodyPr/>
        <a:lstStyle/>
        <a:p>
          <a:endParaRPr lang="en-US"/>
        </a:p>
      </dgm:t>
    </dgm:pt>
    <dgm:pt modelId="{2300D9AA-7CE0-4E0D-BBDC-D909A3EDC17C}">
      <dgm:prSet/>
      <dgm:spPr/>
      <dgm:t>
        <a:bodyPr/>
        <a:lstStyle/>
        <a:p>
          <a:pPr rtl="0"/>
          <a:r>
            <a:rPr lang="en-GB" dirty="0"/>
            <a:t>Encourage </a:t>
          </a:r>
          <a:r>
            <a:rPr lang="en-GB" dirty="0">
              <a:latin typeface="Calibri"/>
            </a:rPr>
            <a:t>reflection </a:t>
          </a:r>
          <a:r>
            <a:rPr lang="en-GB" dirty="0"/>
            <a:t>and honest appraisal</a:t>
          </a:r>
          <a:r>
            <a:rPr lang="en-GB" dirty="0">
              <a:latin typeface="Calibri"/>
            </a:rPr>
            <a:t> </a:t>
          </a:r>
          <a:endParaRPr lang="en-US" dirty="0"/>
        </a:p>
      </dgm:t>
    </dgm:pt>
    <dgm:pt modelId="{649EE16E-FC3C-4603-A1C5-DC5199204432}" type="parTrans" cxnId="{77FE2D5F-1035-42E9-90CE-5F3EEFC41A45}">
      <dgm:prSet/>
      <dgm:spPr/>
      <dgm:t>
        <a:bodyPr/>
        <a:lstStyle/>
        <a:p>
          <a:endParaRPr lang="en-US"/>
        </a:p>
      </dgm:t>
    </dgm:pt>
    <dgm:pt modelId="{0FAD9531-E078-4508-9B4D-2F2599244E60}" type="sibTrans" cxnId="{77FE2D5F-1035-42E9-90CE-5F3EEFC41A45}">
      <dgm:prSet/>
      <dgm:spPr/>
      <dgm:t>
        <a:bodyPr/>
        <a:lstStyle/>
        <a:p>
          <a:endParaRPr lang="en-US"/>
        </a:p>
      </dgm:t>
    </dgm:pt>
    <dgm:pt modelId="{AAB93E67-DBE0-4130-B35B-E4EE6A365D86}">
      <dgm:prSet/>
      <dgm:spPr/>
      <dgm:t>
        <a:bodyPr/>
        <a:lstStyle/>
        <a:p>
          <a:r>
            <a:rPr lang="en-GB" dirty="0"/>
            <a:t>Focus on </a:t>
          </a:r>
          <a:r>
            <a:rPr lang="en-GB" dirty="0">
              <a:latin typeface="Calibri"/>
            </a:rPr>
            <a:t>what</a:t>
          </a:r>
          <a:r>
            <a:rPr lang="en-GB" dirty="0"/>
            <a:t> </a:t>
          </a:r>
          <a:r>
            <a:rPr lang="en-GB" dirty="0">
              <a:latin typeface="Calibri"/>
            </a:rPr>
            <a:t>they</a:t>
          </a:r>
          <a:r>
            <a:rPr lang="en-GB" dirty="0"/>
            <a:t> </a:t>
          </a:r>
          <a:r>
            <a:rPr lang="en-GB" dirty="0">
              <a:latin typeface="Calibri"/>
            </a:rPr>
            <a:t>can</a:t>
          </a:r>
          <a:r>
            <a:rPr lang="en-GB" dirty="0"/>
            <a:t> </a:t>
          </a:r>
          <a:r>
            <a:rPr lang="en-GB" dirty="0">
              <a:latin typeface="Calibri"/>
            </a:rPr>
            <a:t>control</a:t>
          </a:r>
          <a:r>
            <a:rPr lang="en-GB" dirty="0"/>
            <a:t> rather than what they can’t</a:t>
          </a:r>
          <a:endParaRPr lang="en-US" dirty="0"/>
        </a:p>
      </dgm:t>
    </dgm:pt>
    <dgm:pt modelId="{8649A7DA-9221-4820-A337-304B5B7342E4}" type="parTrans" cxnId="{0FA8BA4B-6A56-4384-B8B3-DCFAC9CBAD5B}">
      <dgm:prSet/>
      <dgm:spPr/>
      <dgm:t>
        <a:bodyPr/>
        <a:lstStyle/>
        <a:p>
          <a:endParaRPr lang="en-US"/>
        </a:p>
      </dgm:t>
    </dgm:pt>
    <dgm:pt modelId="{17B41375-BC66-4D70-9A5B-EC6029E4F601}" type="sibTrans" cxnId="{0FA8BA4B-6A56-4384-B8B3-DCFAC9CBAD5B}">
      <dgm:prSet/>
      <dgm:spPr/>
      <dgm:t>
        <a:bodyPr/>
        <a:lstStyle/>
        <a:p>
          <a:endParaRPr lang="en-US"/>
        </a:p>
      </dgm:t>
    </dgm:pt>
    <dgm:pt modelId="{88BD7A23-2021-4DE6-854E-7CC4758D32DF}">
      <dgm:prSet/>
      <dgm:spPr/>
      <dgm:t>
        <a:bodyPr/>
        <a:lstStyle/>
        <a:p>
          <a:pPr rtl="0"/>
          <a:r>
            <a:rPr lang="en-GB" dirty="0"/>
            <a:t>Celebrate </a:t>
          </a:r>
          <a:r>
            <a:rPr lang="en-GB" dirty="0">
              <a:latin typeface="Calibri"/>
            </a:rPr>
            <a:t>what they</a:t>
          </a:r>
          <a:r>
            <a:rPr lang="en-GB" dirty="0"/>
            <a:t> </a:t>
          </a:r>
          <a:r>
            <a:rPr lang="en-GB" dirty="0">
              <a:latin typeface="Calibri"/>
            </a:rPr>
            <a:t>have</a:t>
          </a:r>
          <a:r>
            <a:rPr lang="en-GB" dirty="0"/>
            <a:t> achieved</a:t>
          </a:r>
          <a:r>
            <a:rPr lang="en-GB" dirty="0">
              <a:latin typeface="Calibri"/>
            </a:rPr>
            <a:t>  </a:t>
          </a:r>
          <a:endParaRPr lang="en-US" dirty="0"/>
        </a:p>
      </dgm:t>
    </dgm:pt>
    <dgm:pt modelId="{9D8EC948-E356-4EB9-951C-81F4DA69099F}" type="parTrans" cxnId="{D5F94044-2D38-43FF-A5AA-5680D5C14660}">
      <dgm:prSet/>
      <dgm:spPr/>
      <dgm:t>
        <a:bodyPr/>
        <a:lstStyle/>
        <a:p>
          <a:endParaRPr lang="en-US"/>
        </a:p>
      </dgm:t>
    </dgm:pt>
    <dgm:pt modelId="{DBE216FA-ABE4-4B0A-954C-38C66610DC31}" type="sibTrans" cxnId="{D5F94044-2D38-43FF-A5AA-5680D5C14660}">
      <dgm:prSet/>
      <dgm:spPr/>
      <dgm:t>
        <a:bodyPr/>
        <a:lstStyle/>
        <a:p>
          <a:endParaRPr lang="en-US"/>
        </a:p>
      </dgm:t>
    </dgm:pt>
    <dgm:pt modelId="{948B265E-565B-4577-9628-F7D45A65C82A}">
      <dgm:prSet/>
      <dgm:spPr/>
      <dgm:t>
        <a:bodyPr/>
        <a:lstStyle/>
        <a:p>
          <a:pPr rtl="0"/>
          <a:r>
            <a:rPr lang="en-GB" dirty="0"/>
            <a:t>Recognise and celebrate </a:t>
          </a:r>
          <a:r>
            <a:rPr lang="en-GB" dirty="0">
              <a:latin typeface="Calibri"/>
            </a:rPr>
            <a:t>hard work</a:t>
          </a:r>
          <a:r>
            <a:rPr lang="en-GB" dirty="0"/>
            <a:t> </a:t>
          </a:r>
          <a:r>
            <a:rPr lang="en-GB" dirty="0">
              <a:latin typeface="Calibri"/>
            </a:rPr>
            <a:t>and resilience</a:t>
          </a:r>
          <a:r>
            <a:rPr lang="en-GB" dirty="0"/>
            <a:t> </a:t>
          </a:r>
          <a:r>
            <a:rPr lang="en-GB" dirty="0">
              <a:latin typeface="Calibri"/>
            </a:rPr>
            <a:t>proactively</a:t>
          </a:r>
          <a:r>
            <a:rPr lang="en-GB" dirty="0"/>
            <a:t> and prospectively</a:t>
          </a:r>
          <a:r>
            <a:rPr lang="en-GB" dirty="0">
              <a:latin typeface="Calibri"/>
            </a:rPr>
            <a:t> </a:t>
          </a:r>
          <a:endParaRPr lang="en-US" dirty="0"/>
        </a:p>
      </dgm:t>
    </dgm:pt>
    <dgm:pt modelId="{DA177063-61A2-4FF5-9A99-F0D06AB9B914}" type="parTrans" cxnId="{631CAFD0-E8A1-400B-9C4B-67D544B56644}">
      <dgm:prSet/>
      <dgm:spPr/>
      <dgm:t>
        <a:bodyPr/>
        <a:lstStyle/>
        <a:p>
          <a:endParaRPr lang="en-US"/>
        </a:p>
      </dgm:t>
    </dgm:pt>
    <dgm:pt modelId="{36E52632-C689-4CEB-ADB9-7E36F516FF21}" type="sibTrans" cxnId="{631CAFD0-E8A1-400B-9C4B-67D544B56644}">
      <dgm:prSet/>
      <dgm:spPr/>
      <dgm:t>
        <a:bodyPr/>
        <a:lstStyle/>
        <a:p>
          <a:endParaRPr lang="en-US"/>
        </a:p>
      </dgm:t>
    </dgm:pt>
    <dgm:pt modelId="{A8307461-C535-41EF-A91B-8FDF5639C8CA}">
      <dgm:prSet/>
      <dgm:spPr/>
      <dgm:t>
        <a:bodyPr/>
        <a:lstStyle/>
        <a:p>
          <a:r>
            <a:rPr lang="en-GB" dirty="0"/>
            <a:t>Identify and forward planning – consider next steps</a:t>
          </a:r>
          <a:endParaRPr lang="en-US" dirty="0"/>
        </a:p>
      </dgm:t>
    </dgm:pt>
    <dgm:pt modelId="{E1781FB7-9884-4CED-A9E6-7D575E6DA82D}" type="parTrans" cxnId="{9DF0667A-73A5-4CA9-ABF7-1330CAC3E719}">
      <dgm:prSet/>
      <dgm:spPr/>
      <dgm:t>
        <a:bodyPr/>
        <a:lstStyle/>
        <a:p>
          <a:endParaRPr lang="en-US"/>
        </a:p>
      </dgm:t>
    </dgm:pt>
    <dgm:pt modelId="{B505B817-80C1-4A7A-90A7-851E8D9DA568}" type="sibTrans" cxnId="{9DF0667A-73A5-4CA9-ABF7-1330CAC3E719}">
      <dgm:prSet/>
      <dgm:spPr/>
      <dgm:t>
        <a:bodyPr/>
        <a:lstStyle/>
        <a:p>
          <a:endParaRPr lang="en-US"/>
        </a:p>
      </dgm:t>
    </dgm:pt>
    <dgm:pt modelId="{C0E3D627-249E-482D-B3F4-D634789A0B21}">
      <dgm:prSet/>
      <dgm:spPr/>
      <dgm:t>
        <a:bodyPr/>
        <a:lstStyle/>
        <a:p>
          <a:pPr rtl="0"/>
          <a:r>
            <a:rPr lang="en-GB" dirty="0"/>
            <a:t>Emphasise and adopt </a:t>
          </a:r>
          <a:r>
            <a:rPr lang="en-GB" dirty="0">
              <a:latin typeface="Calibri"/>
            </a:rPr>
            <a:t>an holistic</a:t>
          </a:r>
          <a:r>
            <a:rPr lang="en-GB" dirty="0"/>
            <a:t> and empathic approach</a:t>
          </a:r>
          <a:endParaRPr lang="en-US" dirty="0"/>
        </a:p>
      </dgm:t>
    </dgm:pt>
    <dgm:pt modelId="{F006A2FC-4491-46E8-8D29-B25ACD020DAE}" type="parTrans" cxnId="{A61C53A1-E57E-4014-A228-3B90D20C68B4}">
      <dgm:prSet/>
      <dgm:spPr/>
      <dgm:t>
        <a:bodyPr/>
        <a:lstStyle/>
        <a:p>
          <a:endParaRPr lang="en-US"/>
        </a:p>
      </dgm:t>
    </dgm:pt>
    <dgm:pt modelId="{CFD4BD26-1369-44AE-AA30-9512675463AF}" type="sibTrans" cxnId="{A61C53A1-E57E-4014-A228-3B90D20C68B4}">
      <dgm:prSet/>
      <dgm:spPr/>
      <dgm:t>
        <a:bodyPr/>
        <a:lstStyle/>
        <a:p>
          <a:endParaRPr lang="en-US"/>
        </a:p>
      </dgm:t>
    </dgm:pt>
    <dgm:pt modelId="{4774CDB5-53BF-4DA2-8E51-1FFB263DF0B5}" type="pres">
      <dgm:prSet presAssocID="{3C0C8B24-C385-48BC-9426-7B346FFB8C8F}" presName="root" presStyleCnt="0">
        <dgm:presLayoutVars>
          <dgm:dir/>
          <dgm:resizeHandles val="exact"/>
        </dgm:presLayoutVars>
      </dgm:prSet>
      <dgm:spPr/>
    </dgm:pt>
    <dgm:pt modelId="{E8F838F2-9043-49EA-AAD4-D09C0EC0EF0B}" type="pres">
      <dgm:prSet presAssocID="{EA08C95E-F3D5-4662-B983-4DD7824E8554}" presName="compNode" presStyleCnt="0"/>
      <dgm:spPr/>
    </dgm:pt>
    <dgm:pt modelId="{E509E31B-FB09-48F1-92F1-7EBC7A9B5A57}" type="pres">
      <dgm:prSet presAssocID="{EA08C95E-F3D5-4662-B983-4DD7824E8554}" presName="bgRect" presStyleLbl="bgShp" presStyleIdx="0" presStyleCnt="8"/>
      <dgm:spPr/>
    </dgm:pt>
    <dgm:pt modelId="{202321F5-6B19-4E8F-AEC3-B35F410D7A38}" type="pres">
      <dgm:prSet presAssocID="{EA08C95E-F3D5-4662-B983-4DD7824E855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8943D962-83B9-4BB5-BC4B-83C8CD5E56B8}" type="pres">
      <dgm:prSet presAssocID="{EA08C95E-F3D5-4662-B983-4DD7824E8554}" presName="spaceRect" presStyleCnt="0"/>
      <dgm:spPr/>
    </dgm:pt>
    <dgm:pt modelId="{4A8612C0-7930-41F5-8425-7BDF766B5CA0}" type="pres">
      <dgm:prSet presAssocID="{EA08C95E-F3D5-4662-B983-4DD7824E8554}" presName="parTx" presStyleLbl="revTx" presStyleIdx="0" presStyleCnt="8">
        <dgm:presLayoutVars>
          <dgm:chMax val="0"/>
          <dgm:chPref val="0"/>
        </dgm:presLayoutVars>
      </dgm:prSet>
      <dgm:spPr/>
    </dgm:pt>
    <dgm:pt modelId="{9ADC13C5-9C67-4F55-A75C-FF2C233EA502}" type="pres">
      <dgm:prSet presAssocID="{6C9A6587-23AD-48DD-9E21-75553D2E2289}" presName="sibTrans" presStyleCnt="0"/>
      <dgm:spPr/>
    </dgm:pt>
    <dgm:pt modelId="{B310C8CF-53FE-49E1-9798-AD5079FBB6CA}" type="pres">
      <dgm:prSet presAssocID="{4BE73A81-A728-4D7E-AB6D-FD7748A55E3C}" presName="compNode" presStyleCnt="0"/>
      <dgm:spPr/>
    </dgm:pt>
    <dgm:pt modelId="{9748329A-77A3-4756-BC76-BB64B49BC571}" type="pres">
      <dgm:prSet presAssocID="{4BE73A81-A728-4D7E-AB6D-FD7748A55E3C}" presName="bgRect" presStyleLbl="bgShp" presStyleIdx="1" presStyleCnt="8"/>
      <dgm:spPr/>
    </dgm:pt>
    <dgm:pt modelId="{EE3C2A04-B746-42B1-989F-A96E1B015B2F}" type="pres">
      <dgm:prSet presAssocID="{4BE73A81-A728-4D7E-AB6D-FD7748A55E3C}"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83937BA-2F8F-4363-A366-9035EEBE1B17}" type="pres">
      <dgm:prSet presAssocID="{4BE73A81-A728-4D7E-AB6D-FD7748A55E3C}" presName="spaceRect" presStyleCnt="0"/>
      <dgm:spPr/>
    </dgm:pt>
    <dgm:pt modelId="{C2F1748E-9A42-472E-AAF4-DD76DE5675CE}" type="pres">
      <dgm:prSet presAssocID="{4BE73A81-A728-4D7E-AB6D-FD7748A55E3C}" presName="parTx" presStyleLbl="revTx" presStyleIdx="1" presStyleCnt="8">
        <dgm:presLayoutVars>
          <dgm:chMax val="0"/>
          <dgm:chPref val="0"/>
        </dgm:presLayoutVars>
      </dgm:prSet>
      <dgm:spPr/>
    </dgm:pt>
    <dgm:pt modelId="{BC57C51E-D72E-44D0-8520-AAA811049B68}" type="pres">
      <dgm:prSet presAssocID="{7C4F4456-E7B6-4421-8AA3-16117A5FF636}" presName="sibTrans" presStyleCnt="0"/>
      <dgm:spPr/>
    </dgm:pt>
    <dgm:pt modelId="{F61A56E9-F126-4362-995B-080D76A658E5}" type="pres">
      <dgm:prSet presAssocID="{2300D9AA-7CE0-4E0D-BBDC-D909A3EDC17C}" presName="compNode" presStyleCnt="0"/>
      <dgm:spPr/>
    </dgm:pt>
    <dgm:pt modelId="{D747069B-69C7-4045-8175-E2A00801715D}" type="pres">
      <dgm:prSet presAssocID="{2300D9AA-7CE0-4E0D-BBDC-D909A3EDC17C}" presName="bgRect" presStyleLbl="bgShp" presStyleIdx="2" presStyleCnt="8"/>
      <dgm:spPr/>
    </dgm:pt>
    <dgm:pt modelId="{EF661198-5C4E-4109-9F27-CAAC7796DE01}" type="pres">
      <dgm:prSet presAssocID="{2300D9AA-7CE0-4E0D-BBDC-D909A3EDC17C}"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ought bubble"/>
        </a:ext>
      </dgm:extLst>
    </dgm:pt>
    <dgm:pt modelId="{DCA3132B-BC22-4557-835B-F01C4368545D}" type="pres">
      <dgm:prSet presAssocID="{2300D9AA-7CE0-4E0D-BBDC-D909A3EDC17C}" presName="spaceRect" presStyleCnt="0"/>
      <dgm:spPr/>
    </dgm:pt>
    <dgm:pt modelId="{E47421FB-B8AB-4076-B582-25AD56B611AE}" type="pres">
      <dgm:prSet presAssocID="{2300D9AA-7CE0-4E0D-BBDC-D909A3EDC17C}" presName="parTx" presStyleLbl="revTx" presStyleIdx="2" presStyleCnt="8">
        <dgm:presLayoutVars>
          <dgm:chMax val="0"/>
          <dgm:chPref val="0"/>
        </dgm:presLayoutVars>
      </dgm:prSet>
      <dgm:spPr/>
    </dgm:pt>
    <dgm:pt modelId="{847EFB74-C78C-426A-8AF2-E71222B8889E}" type="pres">
      <dgm:prSet presAssocID="{0FAD9531-E078-4508-9B4D-2F2599244E60}" presName="sibTrans" presStyleCnt="0"/>
      <dgm:spPr/>
    </dgm:pt>
    <dgm:pt modelId="{527B5050-B8C5-4652-BA8B-F0226FEFAFD9}" type="pres">
      <dgm:prSet presAssocID="{AAB93E67-DBE0-4130-B35B-E4EE6A365D86}" presName="compNode" presStyleCnt="0"/>
      <dgm:spPr/>
    </dgm:pt>
    <dgm:pt modelId="{752C2064-5C8E-48DB-B400-311438C29385}" type="pres">
      <dgm:prSet presAssocID="{AAB93E67-DBE0-4130-B35B-E4EE6A365D86}" presName="bgRect" presStyleLbl="bgShp" presStyleIdx="3" presStyleCnt="8"/>
      <dgm:spPr/>
    </dgm:pt>
    <dgm:pt modelId="{381A454F-AF04-46C2-A464-76E1062CF9D8}" type="pres">
      <dgm:prSet presAssocID="{AAB93E67-DBE0-4130-B35B-E4EE6A365D86}"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llseye"/>
        </a:ext>
      </dgm:extLst>
    </dgm:pt>
    <dgm:pt modelId="{A4E038FE-BEB0-41B9-872C-8B70B4F114A9}" type="pres">
      <dgm:prSet presAssocID="{AAB93E67-DBE0-4130-B35B-E4EE6A365D86}" presName="spaceRect" presStyleCnt="0"/>
      <dgm:spPr/>
    </dgm:pt>
    <dgm:pt modelId="{F617A188-DEA1-4179-AD11-8DC96FED4419}" type="pres">
      <dgm:prSet presAssocID="{AAB93E67-DBE0-4130-B35B-E4EE6A365D86}" presName="parTx" presStyleLbl="revTx" presStyleIdx="3" presStyleCnt="8">
        <dgm:presLayoutVars>
          <dgm:chMax val="0"/>
          <dgm:chPref val="0"/>
        </dgm:presLayoutVars>
      </dgm:prSet>
      <dgm:spPr/>
    </dgm:pt>
    <dgm:pt modelId="{9FDFABF9-3DE3-419C-894A-82D332D78650}" type="pres">
      <dgm:prSet presAssocID="{17B41375-BC66-4D70-9A5B-EC6029E4F601}" presName="sibTrans" presStyleCnt="0"/>
      <dgm:spPr/>
    </dgm:pt>
    <dgm:pt modelId="{41BD91A5-4EAA-44F8-A1D5-D7F2BEC756D6}" type="pres">
      <dgm:prSet presAssocID="{88BD7A23-2021-4DE6-854E-7CC4758D32DF}" presName="compNode" presStyleCnt="0"/>
      <dgm:spPr/>
    </dgm:pt>
    <dgm:pt modelId="{58203741-A0CB-40B5-BC74-D5458EC3094C}" type="pres">
      <dgm:prSet presAssocID="{88BD7A23-2021-4DE6-854E-7CC4758D32DF}" presName="bgRect" presStyleLbl="bgShp" presStyleIdx="4" presStyleCnt="8"/>
      <dgm:spPr/>
    </dgm:pt>
    <dgm:pt modelId="{3D56E850-1215-4F0C-BA88-888A6D73F6FD}" type="pres">
      <dgm:prSet presAssocID="{88BD7A23-2021-4DE6-854E-7CC4758D32DF}"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31E4E9B8-8F03-438B-B8BD-5FA677F78DEC}" type="pres">
      <dgm:prSet presAssocID="{88BD7A23-2021-4DE6-854E-7CC4758D32DF}" presName="spaceRect" presStyleCnt="0"/>
      <dgm:spPr/>
    </dgm:pt>
    <dgm:pt modelId="{1CB37802-1E63-4FF7-85A4-7287544C5CD0}" type="pres">
      <dgm:prSet presAssocID="{88BD7A23-2021-4DE6-854E-7CC4758D32DF}" presName="parTx" presStyleLbl="revTx" presStyleIdx="4" presStyleCnt="8">
        <dgm:presLayoutVars>
          <dgm:chMax val="0"/>
          <dgm:chPref val="0"/>
        </dgm:presLayoutVars>
      </dgm:prSet>
      <dgm:spPr/>
    </dgm:pt>
    <dgm:pt modelId="{46427148-2C9D-4544-963A-5F02713D6AA0}" type="pres">
      <dgm:prSet presAssocID="{DBE216FA-ABE4-4B0A-954C-38C66610DC31}" presName="sibTrans" presStyleCnt="0"/>
      <dgm:spPr/>
    </dgm:pt>
    <dgm:pt modelId="{EA062E61-D341-43C3-BDB0-8B4B22FDA611}" type="pres">
      <dgm:prSet presAssocID="{948B265E-565B-4577-9628-F7D45A65C82A}" presName="compNode" presStyleCnt="0"/>
      <dgm:spPr/>
    </dgm:pt>
    <dgm:pt modelId="{0B9CC598-679A-4449-8106-10E783D54DC1}" type="pres">
      <dgm:prSet presAssocID="{948B265E-565B-4577-9628-F7D45A65C82A}" presName="bgRect" presStyleLbl="bgShp" presStyleIdx="5" presStyleCnt="8"/>
      <dgm:spPr/>
    </dgm:pt>
    <dgm:pt modelId="{39DC7609-225C-445C-A59E-4A0CDC4F408A}" type="pres">
      <dgm:prSet presAssocID="{948B265E-565B-4577-9628-F7D45A65C82A}"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Run"/>
        </a:ext>
      </dgm:extLst>
    </dgm:pt>
    <dgm:pt modelId="{FDC3CA94-CB69-4BBE-B2CD-97FECF02D526}" type="pres">
      <dgm:prSet presAssocID="{948B265E-565B-4577-9628-F7D45A65C82A}" presName="spaceRect" presStyleCnt="0"/>
      <dgm:spPr/>
    </dgm:pt>
    <dgm:pt modelId="{6EEA6EDB-E2B6-4332-A200-E75EE84900B4}" type="pres">
      <dgm:prSet presAssocID="{948B265E-565B-4577-9628-F7D45A65C82A}" presName="parTx" presStyleLbl="revTx" presStyleIdx="5" presStyleCnt="8">
        <dgm:presLayoutVars>
          <dgm:chMax val="0"/>
          <dgm:chPref val="0"/>
        </dgm:presLayoutVars>
      </dgm:prSet>
      <dgm:spPr/>
    </dgm:pt>
    <dgm:pt modelId="{72C213EC-C5A2-4722-8DE9-A53D694ACF18}" type="pres">
      <dgm:prSet presAssocID="{36E52632-C689-4CEB-ADB9-7E36F516FF21}" presName="sibTrans" presStyleCnt="0"/>
      <dgm:spPr/>
    </dgm:pt>
    <dgm:pt modelId="{587F7818-8712-442A-B753-A347142AA941}" type="pres">
      <dgm:prSet presAssocID="{A8307461-C535-41EF-A91B-8FDF5639C8CA}" presName="compNode" presStyleCnt="0"/>
      <dgm:spPr/>
    </dgm:pt>
    <dgm:pt modelId="{EAD98F1B-B7AE-4BE1-BD4C-A3087A1822CF}" type="pres">
      <dgm:prSet presAssocID="{A8307461-C535-41EF-A91B-8FDF5639C8CA}" presName="bgRect" presStyleLbl="bgShp" presStyleIdx="6" presStyleCnt="8"/>
      <dgm:spPr/>
    </dgm:pt>
    <dgm:pt modelId="{EA785E6E-ACEE-43DE-BE71-5699AA1546CA}" type="pres">
      <dgm:prSet presAssocID="{A8307461-C535-41EF-A91B-8FDF5639C8CA}"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heck List"/>
        </a:ext>
      </dgm:extLst>
    </dgm:pt>
    <dgm:pt modelId="{AF0C1BC6-8A3D-45D8-A565-6F7A092BCE76}" type="pres">
      <dgm:prSet presAssocID="{A8307461-C535-41EF-A91B-8FDF5639C8CA}" presName="spaceRect" presStyleCnt="0"/>
      <dgm:spPr/>
    </dgm:pt>
    <dgm:pt modelId="{63DEBF63-EAC4-4AA6-ABAC-7AC857461FCD}" type="pres">
      <dgm:prSet presAssocID="{A8307461-C535-41EF-A91B-8FDF5639C8CA}" presName="parTx" presStyleLbl="revTx" presStyleIdx="6" presStyleCnt="8">
        <dgm:presLayoutVars>
          <dgm:chMax val="0"/>
          <dgm:chPref val="0"/>
        </dgm:presLayoutVars>
      </dgm:prSet>
      <dgm:spPr/>
    </dgm:pt>
    <dgm:pt modelId="{E18C06F0-FC38-4757-B20E-C0199BDFD574}" type="pres">
      <dgm:prSet presAssocID="{B505B817-80C1-4A7A-90A7-851E8D9DA568}" presName="sibTrans" presStyleCnt="0"/>
      <dgm:spPr/>
    </dgm:pt>
    <dgm:pt modelId="{67CF9ACE-B3B8-4259-A5C2-FA32F6A4488A}" type="pres">
      <dgm:prSet presAssocID="{C0E3D627-249E-482D-B3F4-D634789A0B21}" presName="compNode" presStyleCnt="0"/>
      <dgm:spPr/>
    </dgm:pt>
    <dgm:pt modelId="{19EEFC77-06A6-4089-BE51-1709D130A4B5}" type="pres">
      <dgm:prSet presAssocID="{C0E3D627-249E-482D-B3F4-D634789A0B21}" presName="bgRect" presStyleLbl="bgShp" presStyleIdx="7" presStyleCnt="8"/>
      <dgm:spPr/>
    </dgm:pt>
    <dgm:pt modelId="{3F92FE9F-3618-4005-8C9C-FDE2F32BF983}" type="pres">
      <dgm:prSet presAssocID="{C0E3D627-249E-482D-B3F4-D634789A0B21}"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Brain in head"/>
        </a:ext>
      </dgm:extLst>
    </dgm:pt>
    <dgm:pt modelId="{BA88F17E-D466-4EB9-8588-99BE9DC24624}" type="pres">
      <dgm:prSet presAssocID="{C0E3D627-249E-482D-B3F4-D634789A0B21}" presName="spaceRect" presStyleCnt="0"/>
      <dgm:spPr/>
    </dgm:pt>
    <dgm:pt modelId="{C0B6CE40-0666-4294-BFB0-AAB8210ECEF3}" type="pres">
      <dgm:prSet presAssocID="{C0E3D627-249E-482D-B3F4-D634789A0B21}" presName="parTx" presStyleLbl="revTx" presStyleIdx="7" presStyleCnt="8">
        <dgm:presLayoutVars>
          <dgm:chMax val="0"/>
          <dgm:chPref val="0"/>
        </dgm:presLayoutVars>
      </dgm:prSet>
      <dgm:spPr/>
    </dgm:pt>
  </dgm:ptLst>
  <dgm:cxnLst>
    <dgm:cxn modelId="{2E1A4F02-0057-4EA6-B168-4302426BF255}" type="presOf" srcId="{C0E3D627-249E-482D-B3F4-D634789A0B21}" destId="{C0B6CE40-0666-4294-BFB0-AAB8210ECEF3}" srcOrd="0" destOrd="0" presId="urn:microsoft.com/office/officeart/2018/2/layout/IconVerticalSolidList"/>
    <dgm:cxn modelId="{FC647513-E690-447F-A865-FD570726CCDC}" type="presOf" srcId="{AAB93E67-DBE0-4130-B35B-E4EE6A365D86}" destId="{F617A188-DEA1-4179-AD11-8DC96FED4419}" srcOrd="0" destOrd="0" presId="urn:microsoft.com/office/officeart/2018/2/layout/IconVerticalSolidList"/>
    <dgm:cxn modelId="{1725CB3B-E7DF-428A-A3C7-E18CC96B439C}" srcId="{3C0C8B24-C385-48BC-9426-7B346FFB8C8F}" destId="{4BE73A81-A728-4D7E-AB6D-FD7748A55E3C}" srcOrd="1" destOrd="0" parTransId="{57AB0756-8E78-421C-BC54-F9EE6425E19A}" sibTransId="{7C4F4456-E7B6-4421-8AA3-16117A5FF636}"/>
    <dgm:cxn modelId="{77FE2D5F-1035-42E9-90CE-5F3EEFC41A45}" srcId="{3C0C8B24-C385-48BC-9426-7B346FFB8C8F}" destId="{2300D9AA-7CE0-4E0D-BBDC-D909A3EDC17C}" srcOrd="2" destOrd="0" parTransId="{649EE16E-FC3C-4603-A1C5-DC5199204432}" sibTransId="{0FAD9531-E078-4508-9B4D-2F2599244E60}"/>
    <dgm:cxn modelId="{D5F94044-2D38-43FF-A5AA-5680D5C14660}" srcId="{3C0C8B24-C385-48BC-9426-7B346FFB8C8F}" destId="{88BD7A23-2021-4DE6-854E-7CC4758D32DF}" srcOrd="4" destOrd="0" parTransId="{9D8EC948-E356-4EB9-951C-81F4DA69099F}" sibTransId="{DBE216FA-ABE4-4B0A-954C-38C66610DC31}"/>
    <dgm:cxn modelId="{3CF00D6A-2686-4F06-80C6-C52AED6F5414}" type="presOf" srcId="{EA08C95E-F3D5-4662-B983-4DD7824E8554}" destId="{4A8612C0-7930-41F5-8425-7BDF766B5CA0}" srcOrd="0" destOrd="0" presId="urn:microsoft.com/office/officeart/2018/2/layout/IconVerticalSolidList"/>
    <dgm:cxn modelId="{0FA8BA4B-6A56-4384-B8B3-DCFAC9CBAD5B}" srcId="{3C0C8B24-C385-48BC-9426-7B346FFB8C8F}" destId="{AAB93E67-DBE0-4130-B35B-E4EE6A365D86}" srcOrd="3" destOrd="0" parTransId="{8649A7DA-9221-4820-A337-304B5B7342E4}" sibTransId="{17B41375-BC66-4D70-9A5B-EC6029E4F601}"/>
    <dgm:cxn modelId="{7F497C52-7E3D-47D8-9ED5-FC5A96BF36E2}" type="presOf" srcId="{2300D9AA-7CE0-4E0D-BBDC-D909A3EDC17C}" destId="{E47421FB-B8AB-4076-B582-25AD56B611AE}" srcOrd="0" destOrd="0" presId="urn:microsoft.com/office/officeart/2018/2/layout/IconVerticalSolidList"/>
    <dgm:cxn modelId="{9DF0667A-73A5-4CA9-ABF7-1330CAC3E719}" srcId="{3C0C8B24-C385-48BC-9426-7B346FFB8C8F}" destId="{A8307461-C535-41EF-A91B-8FDF5639C8CA}" srcOrd="6" destOrd="0" parTransId="{E1781FB7-9884-4CED-A9E6-7D575E6DA82D}" sibTransId="{B505B817-80C1-4A7A-90A7-851E8D9DA568}"/>
    <dgm:cxn modelId="{6E33CA8C-8A79-4C6B-8BA1-45DACB5E0EE3}" type="presOf" srcId="{4BE73A81-A728-4D7E-AB6D-FD7748A55E3C}" destId="{C2F1748E-9A42-472E-AAF4-DD76DE5675CE}" srcOrd="0" destOrd="0" presId="urn:microsoft.com/office/officeart/2018/2/layout/IconVerticalSolidList"/>
    <dgm:cxn modelId="{ABF8648D-1D6D-4343-A64E-40F421A2D60C}" srcId="{3C0C8B24-C385-48BC-9426-7B346FFB8C8F}" destId="{EA08C95E-F3D5-4662-B983-4DD7824E8554}" srcOrd="0" destOrd="0" parTransId="{E4DACDA9-20BB-4280-84E2-70AD19833449}" sibTransId="{6C9A6587-23AD-48DD-9E21-75553D2E2289}"/>
    <dgm:cxn modelId="{A61C53A1-E57E-4014-A228-3B90D20C68B4}" srcId="{3C0C8B24-C385-48BC-9426-7B346FFB8C8F}" destId="{C0E3D627-249E-482D-B3F4-D634789A0B21}" srcOrd="7" destOrd="0" parTransId="{F006A2FC-4491-46E8-8D29-B25ACD020DAE}" sibTransId="{CFD4BD26-1369-44AE-AA30-9512675463AF}"/>
    <dgm:cxn modelId="{4A45C5A4-84A5-4B16-ACB5-026C9505C089}" type="presOf" srcId="{A8307461-C535-41EF-A91B-8FDF5639C8CA}" destId="{63DEBF63-EAC4-4AA6-ABAC-7AC857461FCD}" srcOrd="0" destOrd="0" presId="urn:microsoft.com/office/officeart/2018/2/layout/IconVerticalSolidList"/>
    <dgm:cxn modelId="{B79C93A8-7255-4C3E-92F6-398711A91539}" type="presOf" srcId="{948B265E-565B-4577-9628-F7D45A65C82A}" destId="{6EEA6EDB-E2B6-4332-A200-E75EE84900B4}" srcOrd="0" destOrd="0" presId="urn:microsoft.com/office/officeart/2018/2/layout/IconVerticalSolidList"/>
    <dgm:cxn modelId="{896CF0BD-570F-4DBC-A485-EBD98DFE0D97}" type="presOf" srcId="{88BD7A23-2021-4DE6-854E-7CC4758D32DF}" destId="{1CB37802-1E63-4FF7-85A4-7287544C5CD0}" srcOrd="0" destOrd="0" presId="urn:microsoft.com/office/officeart/2018/2/layout/IconVerticalSolidList"/>
    <dgm:cxn modelId="{631CAFD0-E8A1-400B-9C4B-67D544B56644}" srcId="{3C0C8B24-C385-48BC-9426-7B346FFB8C8F}" destId="{948B265E-565B-4577-9628-F7D45A65C82A}" srcOrd="5" destOrd="0" parTransId="{DA177063-61A2-4FF5-9A99-F0D06AB9B914}" sibTransId="{36E52632-C689-4CEB-ADB9-7E36F516FF21}"/>
    <dgm:cxn modelId="{2EFFA8E9-6EBF-4168-AC78-C6CE9AF30F7B}" type="presOf" srcId="{3C0C8B24-C385-48BC-9426-7B346FFB8C8F}" destId="{4774CDB5-53BF-4DA2-8E51-1FFB263DF0B5}" srcOrd="0" destOrd="0" presId="urn:microsoft.com/office/officeart/2018/2/layout/IconVerticalSolidList"/>
    <dgm:cxn modelId="{E8CD43D9-6E4E-4169-B9E3-7AF16ECF38B8}" type="presParOf" srcId="{4774CDB5-53BF-4DA2-8E51-1FFB263DF0B5}" destId="{E8F838F2-9043-49EA-AAD4-D09C0EC0EF0B}" srcOrd="0" destOrd="0" presId="urn:microsoft.com/office/officeart/2018/2/layout/IconVerticalSolidList"/>
    <dgm:cxn modelId="{7155CACE-B9E4-453F-A236-F35B6290CD9A}" type="presParOf" srcId="{E8F838F2-9043-49EA-AAD4-D09C0EC0EF0B}" destId="{E509E31B-FB09-48F1-92F1-7EBC7A9B5A57}" srcOrd="0" destOrd="0" presId="urn:microsoft.com/office/officeart/2018/2/layout/IconVerticalSolidList"/>
    <dgm:cxn modelId="{53071919-7834-4959-A3FE-128C6B921BEE}" type="presParOf" srcId="{E8F838F2-9043-49EA-AAD4-D09C0EC0EF0B}" destId="{202321F5-6B19-4E8F-AEC3-B35F410D7A38}" srcOrd="1" destOrd="0" presId="urn:microsoft.com/office/officeart/2018/2/layout/IconVerticalSolidList"/>
    <dgm:cxn modelId="{50F3F514-8CE9-4124-9176-526D4B91A8B6}" type="presParOf" srcId="{E8F838F2-9043-49EA-AAD4-D09C0EC0EF0B}" destId="{8943D962-83B9-4BB5-BC4B-83C8CD5E56B8}" srcOrd="2" destOrd="0" presId="urn:microsoft.com/office/officeart/2018/2/layout/IconVerticalSolidList"/>
    <dgm:cxn modelId="{2EFB3A0D-FC88-4346-85E4-51622277DD16}" type="presParOf" srcId="{E8F838F2-9043-49EA-AAD4-D09C0EC0EF0B}" destId="{4A8612C0-7930-41F5-8425-7BDF766B5CA0}" srcOrd="3" destOrd="0" presId="urn:microsoft.com/office/officeart/2018/2/layout/IconVerticalSolidList"/>
    <dgm:cxn modelId="{5266E63F-8128-45FD-95A3-5434B2CA12A4}" type="presParOf" srcId="{4774CDB5-53BF-4DA2-8E51-1FFB263DF0B5}" destId="{9ADC13C5-9C67-4F55-A75C-FF2C233EA502}" srcOrd="1" destOrd="0" presId="urn:microsoft.com/office/officeart/2018/2/layout/IconVerticalSolidList"/>
    <dgm:cxn modelId="{CA1B0C15-3D0A-4870-8756-E059A643A85A}" type="presParOf" srcId="{4774CDB5-53BF-4DA2-8E51-1FFB263DF0B5}" destId="{B310C8CF-53FE-49E1-9798-AD5079FBB6CA}" srcOrd="2" destOrd="0" presId="urn:microsoft.com/office/officeart/2018/2/layout/IconVerticalSolidList"/>
    <dgm:cxn modelId="{3EC92D9D-85CE-4AB4-ACA6-0EAF5576E3DC}" type="presParOf" srcId="{B310C8CF-53FE-49E1-9798-AD5079FBB6CA}" destId="{9748329A-77A3-4756-BC76-BB64B49BC571}" srcOrd="0" destOrd="0" presId="urn:microsoft.com/office/officeart/2018/2/layout/IconVerticalSolidList"/>
    <dgm:cxn modelId="{7AE046DC-DF7C-4C92-8931-E301D8C56AC7}" type="presParOf" srcId="{B310C8CF-53FE-49E1-9798-AD5079FBB6CA}" destId="{EE3C2A04-B746-42B1-989F-A96E1B015B2F}" srcOrd="1" destOrd="0" presId="urn:microsoft.com/office/officeart/2018/2/layout/IconVerticalSolidList"/>
    <dgm:cxn modelId="{D9159728-96C2-47EE-AD7F-3C925DC830F3}" type="presParOf" srcId="{B310C8CF-53FE-49E1-9798-AD5079FBB6CA}" destId="{F83937BA-2F8F-4363-A366-9035EEBE1B17}" srcOrd="2" destOrd="0" presId="urn:microsoft.com/office/officeart/2018/2/layout/IconVerticalSolidList"/>
    <dgm:cxn modelId="{B2377C20-B928-4807-9EAA-12474E941AE6}" type="presParOf" srcId="{B310C8CF-53FE-49E1-9798-AD5079FBB6CA}" destId="{C2F1748E-9A42-472E-AAF4-DD76DE5675CE}" srcOrd="3" destOrd="0" presId="urn:microsoft.com/office/officeart/2018/2/layout/IconVerticalSolidList"/>
    <dgm:cxn modelId="{46FD7DD4-19C3-4962-ABDF-1C5BF92838B4}" type="presParOf" srcId="{4774CDB5-53BF-4DA2-8E51-1FFB263DF0B5}" destId="{BC57C51E-D72E-44D0-8520-AAA811049B68}" srcOrd="3" destOrd="0" presId="urn:microsoft.com/office/officeart/2018/2/layout/IconVerticalSolidList"/>
    <dgm:cxn modelId="{DE2D951D-0340-434C-9B32-A554C2E82CEF}" type="presParOf" srcId="{4774CDB5-53BF-4DA2-8E51-1FFB263DF0B5}" destId="{F61A56E9-F126-4362-995B-080D76A658E5}" srcOrd="4" destOrd="0" presId="urn:microsoft.com/office/officeart/2018/2/layout/IconVerticalSolidList"/>
    <dgm:cxn modelId="{EC225CD4-A0EA-442C-B639-E1F03FD6389B}" type="presParOf" srcId="{F61A56E9-F126-4362-995B-080D76A658E5}" destId="{D747069B-69C7-4045-8175-E2A00801715D}" srcOrd="0" destOrd="0" presId="urn:microsoft.com/office/officeart/2018/2/layout/IconVerticalSolidList"/>
    <dgm:cxn modelId="{FA040EC5-BA0D-454D-9618-8327FA37B995}" type="presParOf" srcId="{F61A56E9-F126-4362-995B-080D76A658E5}" destId="{EF661198-5C4E-4109-9F27-CAAC7796DE01}" srcOrd="1" destOrd="0" presId="urn:microsoft.com/office/officeart/2018/2/layout/IconVerticalSolidList"/>
    <dgm:cxn modelId="{13FE8368-9F0D-4041-B8B5-162E5FA4A87E}" type="presParOf" srcId="{F61A56E9-F126-4362-995B-080D76A658E5}" destId="{DCA3132B-BC22-4557-835B-F01C4368545D}" srcOrd="2" destOrd="0" presId="urn:microsoft.com/office/officeart/2018/2/layout/IconVerticalSolidList"/>
    <dgm:cxn modelId="{7FF5C86B-FD29-4A62-9799-1E264ED65318}" type="presParOf" srcId="{F61A56E9-F126-4362-995B-080D76A658E5}" destId="{E47421FB-B8AB-4076-B582-25AD56B611AE}" srcOrd="3" destOrd="0" presId="urn:microsoft.com/office/officeart/2018/2/layout/IconVerticalSolidList"/>
    <dgm:cxn modelId="{CA288367-F5E1-46CF-86C7-038E749975F6}" type="presParOf" srcId="{4774CDB5-53BF-4DA2-8E51-1FFB263DF0B5}" destId="{847EFB74-C78C-426A-8AF2-E71222B8889E}" srcOrd="5" destOrd="0" presId="urn:microsoft.com/office/officeart/2018/2/layout/IconVerticalSolidList"/>
    <dgm:cxn modelId="{0E874150-789B-48B8-A45F-EFB509F45DA5}" type="presParOf" srcId="{4774CDB5-53BF-4DA2-8E51-1FFB263DF0B5}" destId="{527B5050-B8C5-4652-BA8B-F0226FEFAFD9}" srcOrd="6" destOrd="0" presId="urn:microsoft.com/office/officeart/2018/2/layout/IconVerticalSolidList"/>
    <dgm:cxn modelId="{40D2B127-C448-4994-AAB3-D10A79161BEB}" type="presParOf" srcId="{527B5050-B8C5-4652-BA8B-F0226FEFAFD9}" destId="{752C2064-5C8E-48DB-B400-311438C29385}" srcOrd="0" destOrd="0" presId="urn:microsoft.com/office/officeart/2018/2/layout/IconVerticalSolidList"/>
    <dgm:cxn modelId="{CBE307DD-E7C7-48B3-8110-4917B1A1C37E}" type="presParOf" srcId="{527B5050-B8C5-4652-BA8B-F0226FEFAFD9}" destId="{381A454F-AF04-46C2-A464-76E1062CF9D8}" srcOrd="1" destOrd="0" presId="urn:microsoft.com/office/officeart/2018/2/layout/IconVerticalSolidList"/>
    <dgm:cxn modelId="{B95B4741-2693-4CBC-ACB7-00C7DEDC6024}" type="presParOf" srcId="{527B5050-B8C5-4652-BA8B-F0226FEFAFD9}" destId="{A4E038FE-BEB0-41B9-872C-8B70B4F114A9}" srcOrd="2" destOrd="0" presId="urn:microsoft.com/office/officeart/2018/2/layout/IconVerticalSolidList"/>
    <dgm:cxn modelId="{45CF08BC-1C84-4EE0-9464-FB26B8F54AEB}" type="presParOf" srcId="{527B5050-B8C5-4652-BA8B-F0226FEFAFD9}" destId="{F617A188-DEA1-4179-AD11-8DC96FED4419}" srcOrd="3" destOrd="0" presId="urn:microsoft.com/office/officeart/2018/2/layout/IconVerticalSolidList"/>
    <dgm:cxn modelId="{16A25FEB-5A28-487E-A175-7AD061C836F7}" type="presParOf" srcId="{4774CDB5-53BF-4DA2-8E51-1FFB263DF0B5}" destId="{9FDFABF9-3DE3-419C-894A-82D332D78650}" srcOrd="7" destOrd="0" presId="urn:microsoft.com/office/officeart/2018/2/layout/IconVerticalSolidList"/>
    <dgm:cxn modelId="{24216687-A70A-4734-9DE4-9B333A8437A7}" type="presParOf" srcId="{4774CDB5-53BF-4DA2-8E51-1FFB263DF0B5}" destId="{41BD91A5-4EAA-44F8-A1D5-D7F2BEC756D6}" srcOrd="8" destOrd="0" presId="urn:microsoft.com/office/officeart/2018/2/layout/IconVerticalSolidList"/>
    <dgm:cxn modelId="{625DA18D-6AC2-420A-9F4A-93C4CF35DD87}" type="presParOf" srcId="{41BD91A5-4EAA-44F8-A1D5-D7F2BEC756D6}" destId="{58203741-A0CB-40B5-BC74-D5458EC3094C}" srcOrd="0" destOrd="0" presId="urn:microsoft.com/office/officeart/2018/2/layout/IconVerticalSolidList"/>
    <dgm:cxn modelId="{75364825-4509-4355-A93A-78C3BADEB57B}" type="presParOf" srcId="{41BD91A5-4EAA-44F8-A1D5-D7F2BEC756D6}" destId="{3D56E850-1215-4F0C-BA88-888A6D73F6FD}" srcOrd="1" destOrd="0" presId="urn:microsoft.com/office/officeart/2018/2/layout/IconVerticalSolidList"/>
    <dgm:cxn modelId="{49522BB8-193D-427F-8289-3CACD27A59A1}" type="presParOf" srcId="{41BD91A5-4EAA-44F8-A1D5-D7F2BEC756D6}" destId="{31E4E9B8-8F03-438B-B8BD-5FA677F78DEC}" srcOrd="2" destOrd="0" presId="urn:microsoft.com/office/officeart/2018/2/layout/IconVerticalSolidList"/>
    <dgm:cxn modelId="{6C473FCE-59E6-41D7-92A0-32A451A3D9E5}" type="presParOf" srcId="{41BD91A5-4EAA-44F8-A1D5-D7F2BEC756D6}" destId="{1CB37802-1E63-4FF7-85A4-7287544C5CD0}" srcOrd="3" destOrd="0" presId="urn:microsoft.com/office/officeart/2018/2/layout/IconVerticalSolidList"/>
    <dgm:cxn modelId="{762C3024-4324-4BCC-A14D-A935E44F4137}" type="presParOf" srcId="{4774CDB5-53BF-4DA2-8E51-1FFB263DF0B5}" destId="{46427148-2C9D-4544-963A-5F02713D6AA0}" srcOrd="9" destOrd="0" presId="urn:microsoft.com/office/officeart/2018/2/layout/IconVerticalSolidList"/>
    <dgm:cxn modelId="{B6B57CFE-7329-4ADF-9D81-55B50D07A826}" type="presParOf" srcId="{4774CDB5-53BF-4DA2-8E51-1FFB263DF0B5}" destId="{EA062E61-D341-43C3-BDB0-8B4B22FDA611}" srcOrd="10" destOrd="0" presId="urn:microsoft.com/office/officeart/2018/2/layout/IconVerticalSolidList"/>
    <dgm:cxn modelId="{469FF042-BBB6-46DE-90CB-88DA2FF3D79C}" type="presParOf" srcId="{EA062E61-D341-43C3-BDB0-8B4B22FDA611}" destId="{0B9CC598-679A-4449-8106-10E783D54DC1}" srcOrd="0" destOrd="0" presId="urn:microsoft.com/office/officeart/2018/2/layout/IconVerticalSolidList"/>
    <dgm:cxn modelId="{C4418366-F88D-4B69-B7E3-CB62A3D83D93}" type="presParOf" srcId="{EA062E61-D341-43C3-BDB0-8B4B22FDA611}" destId="{39DC7609-225C-445C-A59E-4A0CDC4F408A}" srcOrd="1" destOrd="0" presId="urn:microsoft.com/office/officeart/2018/2/layout/IconVerticalSolidList"/>
    <dgm:cxn modelId="{58A7F00E-11D3-4A39-8E75-F35B95FBA1BF}" type="presParOf" srcId="{EA062E61-D341-43C3-BDB0-8B4B22FDA611}" destId="{FDC3CA94-CB69-4BBE-B2CD-97FECF02D526}" srcOrd="2" destOrd="0" presId="urn:microsoft.com/office/officeart/2018/2/layout/IconVerticalSolidList"/>
    <dgm:cxn modelId="{F5E9101E-6F16-4AF5-9AFC-5BFD0611B9EB}" type="presParOf" srcId="{EA062E61-D341-43C3-BDB0-8B4B22FDA611}" destId="{6EEA6EDB-E2B6-4332-A200-E75EE84900B4}" srcOrd="3" destOrd="0" presId="urn:microsoft.com/office/officeart/2018/2/layout/IconVerticalSolidList"/>
    <dgm:cxn modelId="{C29827E6-71DB-426B-A276-1ECE131F1B99}" type="presParOf" srcId="{4774CDB5-53BF-4DA2-8E51-1FFB263DF0B5}" destId="{72C213EC-C5A2-4722-8DE9-A53D694ACF18}" srcOrd="11" destOrd="0" presId="urn:microsoft.com/office/officeart/2018/2/layout/IconVerticalSolidList"/>
    <dgm:cxn modelId="{EBF4C3E1-3C1A-4B1A-95A5-C183D177F6F5}" type="presParOf" srcId="{4774CDB5-53BF-4DA2-8E51-1FFB263DF0B5}" destId="{587F7818-8712-442A-B753-A347142AA941}" srcOrd="12" destOrd="0" presId="urn:microsoft.com/office/officeart/2018/2/layout/IconVerticalSolidList"/>
    <dgm:cxn modelId="{46E7BD8A-7F02-48CB-9655-36CABC18092A}" type="presParOf" srcId="{587F7818-8712-442A-B753-A347142AA941}" destId="{EAD98F1B-B7AE-4BE1-BD4C-A3087A1822CF}" srcOrd="0" destOrd="0" presId="urn:microsoft.com/office/officeart/2018/2/layout/IconVerticalSolidList"/>
    <dgm:cxn modelId="{1192871C-88AE-4037-9730-7D0BF809B3E1}" type="presParOf" srcId="{587F7818-8712-442A-B753-A347142AA941}" destId="{EA785E6E-ACEE-43DE-BE71-5699AA1546CA}" srcOrd="1" destOrd="0" presId="urn:microsoft.com/office/officeart/2018/2/layout/IconVerticalSolidList"/>
    <dgm:cxn modelId="{B97E232D-A928-4067-A5A6-9CB8515934D9}" type="presParOf" srcId="{587F7818-8712-442A-B753-A347142AA941}" destId="{AF0C1BC6-8A3D-45D8-A565-6F7A092BCE76}" srcOrd="2" destOrd="0" presId="urn:microsoft.com/office/officeart/2018/2/layout/IconVerticalSolidList"/>
    <dgm:cxn modelId="{CAAD43C3-B44C-4E50-BA43-15BAB2BB2A37}" type="presParOf" srcId="{587F7818-8712-442A-B753-A347142AA941}" destId="{63DEBF63-EAC4-4AA6-ABAC-7AC857461FCD}" srcOrd="3" destOrd="0" presId="urn:microsoft.com/office/officeart/2018/2/layout/IconVerticalSolidList"/>
    <dgm:cxn modelId="{31544565-78C0-43EB-B01D-6784EAD69D3D}" type="presParOf" srcId="{4774CDB5-53BF-4DA2-8E51-1FFB263DF0B5}" destId="{E18C06F0-FC38-4757-B20E-C0199BDFD574}" srcOrd="13" destOrd="0" presId="urn:microsoft.com/office/officeart/2018/2/layout/IconVerticalSolidList"/>
    <dgm:cxn modelId="{40D1C793-207A-41C9-9F51-5CBC75C2AEB8}" type="presParOf" srcId="{4774CDB5-53BF-4DA2-8E51-1FFB263DF0B5}" destId="{67CF9ACE-B3B8-4259-A5C2-FA32F6A4488A}" srcOrd="14" destOrd="0" presId="urn:microsoft.com/office/officeart/2018/2/layout/IconVerticalSolidList"/>
    <dgm:cxn modelId="{21C466CF-FD94-4881-963C-C0D30D14581F}" type="presParOf" srcId="{67CF9ACE-B3B8-4259-A5C2-FA32F6A4488A}" destId="{19EEFC77-06A6-4089-BE51-1709D130A4B5}" srcOrd="0" destOrd="0" presId="urn:microsoft.com/office/officeart/2018/2/layout/IconVerticalSolidList"/>
    <dgm:cxn modelId="{BE4C1350-892D-45AB-B2EA-851D0CCF8E52}" type="presParOf" srcId="{67CF9ACE-B3B8-4259-A5C2-FA32F6A4488A}" destId="{3F92FE9F-3618-4005-8C9C-FDE2F32BF983}" srcOrd="1" destOrd="0" presId="urn:microsoft.com/office/officeart/2018/2/layout/IconVerticalSolidList"/>
    <dgm:cxn modelId="{B361E5D6-F44C-4F84-956D-A96906714A43}" type="presParOf" srcId="{67CF9ACE-B3B8-4259-A5C2-FA32F6A4488A}" destId="{BA88F17E-D466-4EB9-8588-99BE9DC24624}" srcOrd="2" destOrd="0" presId="urn:microsoft.com/office/officeart/2018/2/layout/IconVerticalSolidList"/>
    <dgm:cxn modelId="{29B57685-0ED8-4ED1-8A4B-698BE5B43D2F}" type="presParOf" srcId="{67CF9ACE-B3B8-4259-A5C2-FA32F6A4488A}" destId="{C0B6CE40-0666-4294-BFB0-AAB8210ECE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B5CC7D-ABE3-47A4-9B38-29CD9B07EC94}"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90664E48-9680-4635-8140-5C242AB3FB3B}">
      <dgm:prSet/>
      <dgm:spPr/>
      <dgm:t>
        <a:bodyPr/>
        <a:lstStyle/>
        <a:p>
          <a:r>
            <a:rPr lang="en-GB" dirty="0"/>
            <a:t>Check their profile….</a:t>
          </a:r>
          <a:endParaRPr lang="en-US" dirty="0"/>
        </a:p>
      </dgm:t>
    </dgm:pt>
    <dgm:pt modelId="{6CDFFB29-B507-4490-88D3-9CAF4E7999CB}" type="parTrans" cxnId="{938F0FFF-12AA-4271-9D11-92ECFB5EA362}">
      <dgm:prSet/>
      <dgm:spPr/>
      <dgm:t>
        <a:bodyPr/>
        <a:lstStyle/>
        <a:p>
          <a:endParaRPr lang="en-US"/>
        </a:p>
      </dgm:t>
    </dgm:pt>
    <dgm:pt modelId="{479DF01E-98E0-4558-B562-7E2709786108}" type="sibTrans" cxnId="{938F0FFF-12AA-4271-9D11-92ECFB5EA362}">
      <dgm:prSet/>
      <dgm:spPr/>
      <dgm:t>
        <a:bodyPr/>
        <a:lstStyle/>
        <a:p>
          <a:endParaRPr lang="en-US"/>
        </a:p>
      </dgm:t>
    </dgm:pt>
    <dgm:pt modelId="{455C8369-63C4-416F-8779-FCF20C0EE78F}">
      <dgm:prSet/>
      <dgm:spPr/>
      <dgm:t>
        <a:bodyPr/>
        <a:lstStyle/>
        <a:p>
          <a:r>
            <a:rPr lang="en-GB" dirty="0"/>
            <a:t>Send them a short bio or intro</a:t>
          </a:r>
          <a:endParaRPr lang="en-US" dirty="0"/>
        </a:p>
      </dgm:t>
    </dgm:pt>
    <dgm:pt modelId="{5C961309-0B72-41DF-BEFE-49CA85DEDF7B}" type="parTrans" cxnId="{638C594A-4BF5-492A-8B44-63A59A7A73B3}">
      <dgm:prSet/>
      <dgm:spPr/>
      <dgm:t>
        <a:bodyPr/>
        <a:lstStyle/>
        <a:p>
          <a:endParaRPr lang="en-US"/>
        </a:p>
      </dgm:t>
    </dgm:pt>
    <dgm:pt modelId="{5F6D1B51-839A-4353-A87D-9BB802D8E506}" type="sibTrans" cxnId="{638C594A-4BF5-492A-8B44-63A59A7A73B3}">
      <dgm:prSet/>
      <dgm:spPr/>
      <dgm:t>
        <a:bodyPr/>
        <a:lstStyle/>
        <a:p>
          <a:endParaRPr lang="en-US"/>
        </a:p>
      </dgm:t>
    </dgm:pt>
    <dgm:pt modelId="{580EB02A-D5CD-4868-8571-497C70048A59}">
      <dgm:prSet/>
      <dgm:spPr/>
      <dgm:t>
        <a:bodyPr/>
        <a:lstStyle/>
        <a:p>
          <a:r>
            <a:rPr lang="en-GB" dirty="0"/>
            <a:t>Give them a bit of background on your career and some “U” bits…develop a “script”</a:t>
          </a:r>
          <a:endParaRPr lang="en-US" dirty="0"/>
        </a:p>
      </dgm:t>
    </dgm:pt>
    <dgm:pt modelId="{A85423A9-0E04-4CD2-BFEA-A0097AD136C0}" type="parTrans" cxnId="{9BB0F857-5467-4643-816F-3E266D185C2B}">
      <dgm:prSet/>
      <dgm:spPr/>
      <dgm:t>
        <a:bodyPr/>
        <a:lstStyle/>
        <a:p>
          <a:endParaRPr lang="en-US"/>
        </a:p>
      </dgm:t>
    </dgm:pt>
    <dgm:pt modelId="{B23C437C-E0ED-42D6-AA96-7F1030F63809}" type="sibTrans" cxnId="{9BB0F857-5467-4643-816F-3E266D185C2B}">
      <dgm:prSet/>
      <dgm:spPr/>
      <dgm:t>
        <a:bodyPr/>
        <a:lstStyle/>
        <a:p>
          <a:endParaRPr lang="en-US"/>
        </a:p>
      </dgm:t>
    </dgm:pt>
    <dgm:pt modelId="{CBBA4099-7CA3-4D9D-A101-A0E6B3C0BAF1}">
      <dgm:prSet/>
      <dgm:spPr/>
      <dgm:t>
        <a:bodyPr/>
        <a:lstStyle/>
        <a:p>
          <a:pPr rtl="0"/>
          <a:r>
            <a:rPr lang="en-GB" dirty="0"/>
            <a:t>Ask them to introduce themselves</a:t>
          </a:r>
          <a:r>
            <a:rPr lang="en-GB" dirty="0">
              <a:latin typeface="Calibri"/>
            </a:rPr>
            <a:t>.</a:t>
          </a:r>
          <a:r>
            <a:rPr lang="en-GB" dirty="0"/>
            <a:t> If they haven't already, ask them to send you a short bio</a:t>
          </a:r>
          <a:r>
            <a:rPr lang="en-GB" dirty="0">
              <a:latin typeface="Calibri"/>
            </a:rPr>
            <a:t> </a:t>
          </a:r>
          <a:endParaRPr lang="en-US" dirty="0"/>
        </a:p>
      </dgm:t>
    </dgm:pt>
    <dgm:pt modelId="{9FA585A3-1DE9-44B7-86A5-CC3C167903C2}" type="parTrans" cxnId="{EF324873-A2B4-4B59-B625-588F52CAA7A1}">
      <dgm:prSet/>
      <dgm:spPr/>
      <dgm:t>
        <a:bodyPr/>
        <a:lstStyle/>
        <a:p>
          <a:endParaRPr lang="en-US"/>
        </a:p>
      </dgm:t>
    </dgm:pt>
    <dgm:pt modelId="{9B6F0C6C-7B05-48B3-BA30-B5D1DFF08B66}" type="sibTrans" cxnId="{EF324873-A2B4-4B59-B625-588F52CAA7A1}">
      <dgm:prSet/>
      <dgm:spPr/>
      <dgm:t>
        <a:bodyPr/>
        <a:lstStyle/>
        <a:p>
          <a:endParaRPr lang="en-US"/>
        </a:p>
      </dgm:t>
    </dgm:pt>
    <dgm:pt modelId="{E3B8B972-3247-4332-86BE-CA24F1FBEA6F}">
      <dgm:prSet/>
      <dgm:spPr/>
      <dgm:t>
        <a:bodyPr/>
        <a:lstStyle/>
        <a:p>
          <a:r>
            <a:rPr lang="en-GB" dirty="0"/>
            <a:t>Invite them to tell you which areas they'd like your insight on…accessing “what” of your inside knowledge</a:t>
          </a:r>
          <a:endParaRPr lang="en-US" dirty="0"/>
        </a:p>
      </dgm:t>
    </dgm:pt>
    <dgm:pt modelId="{AD40BABD-7BA0-4655-B6E3-E94AC7FC38A0}" type="parTrans" cxnId="{4E5D413F-2CFB-45E4-B639-0A9505C66A49}">
      <dgm:prSet/>
      <dgm:spPr/>
      <dgm:t>
        <a:bodyPr/>
        <a:lstStyle/>
        <a:p>
          <a:endParaRPr lang="en-US"/>
        </a:p>
      </dgm:t>
    </dgm:pt>
    <dgm:pt modelId="{3CB787EE-F608-4005-B708-1563B629F75A}" type="sibTrans" cxnId="{4E5D413F-2CFB-45E4-B639-0A9505C66A49}">
      <dgm:prSet/>
      <dgm:spPr/>
      <dgm:t>
        <a:bodyPr/>
        <a:lstStyle/>
        <a:p>
          <a:endParaRPr lang="en-US"/>
        </a:p>
      </dgm:t>
    </dgm:pt>
    <dgm:pt modelId="{4C18111F-42CC-47C2-A04F-C075E95C5505}">
      <dgm:prSet/>
      <dgm:spPr/>
      <dgm:t>
        <a:bodyPr/>
        <a:lstStyle/>
        <a:p>
          <a:r>
            <a:rPr lang="en-GB" dirty="0"/>
            <a:t>Consider your own experience and strengths…Development awareness</a:t>
          </a:r>
          <a:endParaRPr lang="en-US" dirty="0"/>
        </a:p>
      </dgm:t>
    </dgm:pt>
    <dgm:pt modelId="{BD688635-73E0-493F-8333-D6D03338F3F7}" type="parTrans" cxnId="{AFAD3AEC-6476-45C3-806B-36E1D0E90822}">
      <dgm:prSet/>
      <dgm:spPr/>
      <dgm:t>
        <a:bodyPr/>
        <a:lstStyle/>
        <a:p>
          <a:endParaRPr lang="en-US"/>
        </a:p>
      </dgm:t>
    </dgm:pt>
    <dgm:pt modelId="{99A257D6-2846-434E-997A-9230CA042739}" type="sibTrans" cxnId="{AFAD3AEC-6476-45C3-806B-36E1D0E90822}">
      <dgm:prSet/>
      <dgm:spPr/>
      <dgm:t>
        <a:bodyPr/>
        <a:lstStyle/>
        <a:p>
          <a:endParaRPr lang="en-US"/>
        </a:p>
      </dgm:t>
    </dgm:pt>
    <dgm:pt modelId="{E61FCEB1-2473-4542-B211-24403C70AEA2}">
      <dgm:prSet/>
      <dgm:spPr/>
      <dgm:t>
        <a:bodyPr/>
        <a:lstStyle/>
        <a:p>
          <a:r>
            <a:rPr lang="en-GB" dirty="0"/>
            <a:t>Identify what you can bring </a:t>
          </a:r>
          <a:r>
            <a:rPr lang="en-GB" dirty="0">
              <a:latin typeface="Calibri"/>
            </a:rPr>
            <a:t>to</a:t>
          </a:r>
          <a:r>
            <a:rPr lang="en-GB" dirty="0"/>
            <a:t> this relationship</a:t>
          </a:r>
          <a:endParaRPr lang="en-US" dirty="0"/>
        </a:p>
      </dgm:t>
    </dgm:pt>
    <dgm:pt modelId="{FAC4C932-687A-4620-B8C5-80B2D312B2F7}" type="parTrans" cxnId="{27D3D4DD-10A2-4A78-A715-27310BDE8B8E}">
      <dgm:prSet/>
      <dgm:spPr/>
      <dgm:t>
        <a:bodyPr/>
        <a:lstStyle/>
        <a:p>
          <a:endParaRPr lang="en-US"/>
        </a:p>
      </dgm:t>
    </dgm:pt>
    <dgm:pt modelId="{BDAE58BF-7C9C-48A7-B8D5-33B3B21574F8}" type="sibTrans" cxnId="{27D3D4DD-10A2-4A78-A715-27310BDE8B8E}">
      <dgm:prSet/>
      <dgm:spPr/>
      <dgm:t>
        <a:bodyPr/>
        <a:lstStyle/>
        <a:p>
          <a:endParaRPr lang="en-US"/>
        </a:p>
      </dgm:t>
    </dgm:pt>
    <dgm:pt modelId="{4AD17F80-C7AD-4978-AE71-BDE0B45A97A2}">
      <dgm:prSet/>
      <dgm:spPr/>
      <dgm:t>
        <a:bodyPr/>
        <a:lstStyle/>
        <a:p>
          <a:r>
            <a:rPr lang="en-GB" dirty="0"/>
            <a:t>Consider what </a:t>
          </a:r>
          <a:r>
            <a:rPr lang="en-GB" b="1" dirty="0"/>
            <a:t>you</a:t>
          </a:r>
          <a:r>
            <a:rPr lang="en-GB" dirty="0"/>
            <a:t> want to get out of this relationship</a:t>
          </a:r>
          <a:endParaRPr lang="en-US" dirty="0"/>
        </a:p>
      </dgm:t>
    </dgm:pt>
    <dgm:pt modelId="{516614C5-5DF1-4ED4-854F-AAA2FA368156}" type="parTrans" cxnId="{DAFB7474-1EB9-4433-8EFD-B2B53E3687ED}">
      <dgm:prSet/>
      <dgm:spPr/>
      <dgm:t>
        <a:bodyPr/>
        <a:lstStyle/>
        <a:p>
          <a:endParaRPr lang="en-US"/>
        </a:p>
      </dgm:t>
    </dgm:pt>
    <dgm:pt modelId="{B3DFBB85-579D-440A-9244-F1C734211B1B}" type="sibTrans" cxnId="{DAFB7474-1EB9-4433-8EFD-B2B53E3687ED}">
      <dgm:prSet/>
      <dgm:spPr/>
      <dgm:t>
        <a:bodyPr/>
        <a:lstStyle/>
        <a:p>
          <a:endParaRPr lang="en-US"/>
        </a:p>
      </dgm:t>
    </dgm:pt>
    <dgm:pt modelId="{42673229-2F4A-4AE2-8D8B-A89405FFF62E}">
      <dgm:prSet/>
      <dgm:spPr/>
      <dgm:t>
        <a:bodyPr/>
        <a:lstStyle/>
        <a:p>
          <a:pPr rtl="0"/>
          <a:r>
            <a:rPr lang="en-GB" dirty="0"/>
            <a:t>Mentoring is always a two-way street. Reciprocity</a:t>
          </a:r>
          <a:r>
            <a:rPr lang="en-GB" dirty="0">
              <a:latin typeface="Calibri"/>
            </a:rPr>
            <a:t> is key</a:t>
          </a:r>
          <a:endParaRPr lang="en-US" dirty="0"/>
        </a:p>
      </dgm:t>
    </dgm:pt>
    <dgm:pt modelId="{7B6D0F08-77A1-44EE-A13C-FB758D7812C5}" type="parTrans" cxnId="{26243499-30EE-45F1-80F3-BAB4754223C4}">
      <dgm:prSet/>
      <dgm:spPr/>
      <dgm:t>
        <a:bodyPr/>
        <a:lstStyle/>
        <a:p>
          <a:endParaRPr lang="en-US"/>
        </a:p>
      </dgm:t>
    </dgm:pt>
    <dgm:pt modelId="{D280F680-7D1D-46C0-9298-450450C84B28}" type="sibTrans" cxnId="{26243499-30EE-45F1-80F3-BAB4754223C4}">
      <dgm:prSet/>
      <dgm:spPr/>
      <dgm:t>
        <a:bodyPr/>
        <a:lstStyle/>
        <a:p>
          <a:endParaRPr lang="en-US"/>
        </a:p>
      </dgm:t>
    </dgm:pt>
    <dgm:pt modelId="{2634BCBC-1350-4EC0-A65F-CC30FC604931}" type="pres">
      <dgm:prSet presAssocID="{95B5CC7D-ABE3-47A4-9B38-29CD9B07EC94}" presName="diagram" presStyleCnt="0">
        <dgm:presLayoutVars>
          <dgm:dir/>
          <dgm:resizeHandles val="exact"/>
        </dgm:presLayoutVars>
      </dgm:prSet>
      <dgm:spPr/>
    </dgm:pt>
    <dgm:pt modelId="{E45C8A9B-B1CE-41BA-AFEB-4F8C342B9101}" type="pres">
      <dgm:prSet presAssocID="{90664E48-9680-4635-8140-5C242AB3FB3B}" presName="node" presStyleLbl="node1" presStyleIdx="0" presStyleCnt="9">
        <dgm:presLayoutVars>
          <dgm:bulletEnabled val="1"/>
        </dgm:presLayoutVars>
      </dgm:prSet>
      <dgm:spPr/>
    </dgm:pt>
    <dgm:pt modelId="{542A7A5C-1845-4768-A5C8-369F779957DC}" type="pres">
      <dgm:prSet presAssocID="{479DF01E-98E0-4558-B562-7E2709786108}" presName="sibTrans" presStyleCnt="0"/>
      <dgm:spPr/>
    </dgm:pt>
    <dgm:pt modelId="{E9E6F6F1-4A18-4B4C-A878-F0B5B1BEC288}" type="pres">
      <dgm:prSet presAssocID="{455C8369-63C4-416F-8779-FCF20C0EE78F}" presName="node" presStyleLbl="node1" presStyleIdx="1" presStyleCnt="9">
        <dgm:presLayoutVars>
          <dgm:bulletEnabled val="1"/>
        </dgm:presLayoutVars>
      </dgm:prSet>
      <dgm:spPr/>
    </dgm:pt>
    <dgm:pt modelId="{D8DD978E-C9EA-493C-8F9F-56D79B5A2819}" type="pres">
      <dgm:prSet presAssocID="{5F6D1B51-839A-4353-A87D-9BB802D8E506}" presName="sibTrans" presStyleCnt="0"/>
      <dgm:spPr/>
    </dgm:pt>
    <dgm:pt modelId="{EABC4D44-CD5A-41B4-83C8-760C5F1621A4}" type="pres">
      <dgm:prSet presAssocID="{580EB02A-D5CD-4868-8571-497C70048A59}" presName="node" presStyleLbl="node1" presStyleIdx="2" presStyleCnt="9">
        <dgm:presLayoutVars>
          <dgm:bulletEnabled val="1"/>
        </dgm:presLayoutVars>
      </dgm:prSet>
      <dgm:spPr/>
    </dgm:pt>
    <dgm:pt modelId="{D964795B-C7BC-4B4D-8776-CFAF4A854648}" type="pres">
      <dgm:prSet presAssocID="{B23C437C-E0ED-42D6-AA96-7F1030F63809}" presName="sibTrans" presStyleCnt="0"/>
      <dgm:spPr/>
    </dgm:pt>
    <dgm:pt modelId="{8811982F-9DFB-45BD-9F3F-A12C72C6CC72}" type="pres">
      <dgm:prSet presAssocID="{CBBA4099-7CA3-4D9D-A101-A0E6B3C0BAF1}" presName="node" presStyleLbl="node1" presStyleIdx="3" presStyleCnt="9">
        <dgm:presLayoutVars>
          <dgm:bulletEnabled val="1"/>
        </dgm:presLayoutVars>
      </dgm:prSet>
      <dgm:spPr/>
    </dgm:pt>
    <dgm:pt modelId="{0EB22C00-D400-4B5F-803C-54151389CD9A}" type="pres">
      <dgm:prSet presAssocID="{9B6F0C6C-7B05-48B3-BA30-B5D1DFF08B66}" presName="sibTrans" presStyleCnt="0"/>
      <dgm:spPr/>
    </dgm:pt>
    <dgm:pt modelId="{9DE83F4B-1EB2-4DCE-A217-D4FCC6581361}" type="pres">
      <dgm:prSet presAssocID="{E3B8B972-3247-4332-86BE-CA24F1FBEA6F}" presName="node" presStyleLbl="node1" presStyleIdx="4" presStyleCnt="9">
        <dgm:presLayoutVars>
          <dgm:bulletEnabled val="1"/>
        </dgm:presLayoutVars>
      </dgm:prSet>
      <dgm:spPr/>
    </dgm:pt>
    <dgm:pt modelId="{921B734D-653E-40A8-9895-75AB2CDAB3F2}" type="pres">
      <dgm:prSet presAssocID="{3CB787EE-F608-4005-B708-1563B629F75A}" presName="sibTrans" presStyleCnt="0"/>
      <dgm:spPr/>
    </dgm:pt>
    <dgm:pt modelId="{B95D40B5-76AC-4C0B-890C-6FFF0501E40F}" type="pres">
      <dgm:prSet presAssocID="{4C18111F-42CC-47C2-A04F-C075E95C5505}" presName="node" presStyleLbl="node1" presStyleIdx="5" presStyleCnt="9">
        <dgm:presLayoutVars>
          <dgm:bulletEnabled val="1"/>
        </dgm:presLayoutVars>
      </dgm:prSet>
      <dgm:spPr/>
    </dgm:pt>
    <dgm:pt modelId="{B1535A71-5AA4-4CB8-BDF3-683375D50E6F}" type="pres">
      <dgm:prSet presAssocID="{99A257D6-2846-434E-997A-9230CA042739}" presName="sibTrans" presStyleCnt="0"/>
      <dgm:spPr/>
    </dgm:pt>
    <dgm:pt modelId="{BE2C877F-9F51-4BDB-8E96-0872630A547E}" type="pres">
      <dgm:prSet presAssocID="{E61FCEB1-2473-4542-B211-24403C70AEA2}" presName="node" presStyleLbl="node1" presStyleIdx="6" presStyleCnt="9">
        <dgm:presLayoutVars>
          <dgm:bulletEnabled val="1"/>
        </dgm:presLayoutVars>
      </dgm:prSet>
      <dgm:spPr/>
    </dgm:pt>
    <dgm:pt modelId="{79FF1D69-3643-465D-B54B-2FD236486ADE}" type="pres">
      <dgm:prSet presAssocID="{BDAE58BF-7C9C-48A7-B8D5-33B3B21574F8}" presName="sibTrans" presStyleCnt="0"/>
      <dgm:spPr/>
    </dgm:pt>
    <dgm:pt modelId="{F92CC455-C73B-4829-BD9E-E65A87C9A814}" type="pres">
      <dgm:prSet presAssocID="{4AD17F80-C7AD-4978-AE71-BDE0B45A97A2}" presName="node" presStyleLbl="node1" presStyleIdx="7" presStyleCnt="9">
        <dgm:presLayoutVars>
          <dgm:bulletEnabled val="1"/>
        </dgm:presLayoutVars>
      </dgm:prSet>
      <dgm:spPr/>
    </dgm:pt>
    <dgm:pt modelId="{2B1EDD1B-84AD-4FFD-B234-294A4957B42A}" type="pres">
      <dgm:prSet presAssocID="{B3DFBB85-579D-440A-9244-F1C734211B1B}" presName="sibTrans" presStyleCnt="0"/>
      <dgm:spPr/>
    </dgm:pt>
    <dgm:pt modelId="{71FD3465-C051-4A5F-AD43-DFCC1E9A40BD}" type="pres">
      <dgm:prSet presAssocID="{42673229-2F4A-4AE2-8D8B-A89405FFF62E}" presName="node" presStyleLbl="node1" presStyleIdx="8" presStyleCnt="9">
        <dgm:presLayoutVars>
          <dgm:bulletEnabled val="1"/>
        </dgm:presLayoutVars>
      </dgm:prSet>
      <dgm:spPr/>
    </dgm:pt>
  </dgm:ptLst>
  <dgm:cxnLst>
    <dgm:cxn modelId="{10B54422-AA62-4095-9467-DB2643860A1B}" type="presOf" srcId="{455C8369-63C4-416F-8779-FCF20C0EE78F}" destId="{E9E6F6F1-4A18-4B4C-A878-F0B5B1BEC288}" srcOrd="0" destOrd="0" presId="urn:microsoft.com/office/officeart/2005/8/layout/default"/>
    <dgm:cxn modelId="{C6400F2F-52D1-4A09-8F3D-37468807DF79}" type="presOf" srcId="{42673229-2F4A-4AE2-8D8B-A89405FFF62E}" destId="{71FD3465-C051-4A5F-AD43-DFCC1E9A40BD}" srcOrd="0" destOrd="0" presId="urn:microsoft.com/office/officeart/2005/8/layout/default"/>
    <dgm:cxn modelId="{4E5D413F-2CFB-45E4-B639-0A9505C66A49}" srcId="{95B5CC7D-ABE3-47A4-9B38-29CD9B07EC94}" destId="{E3B8B972-3247-4332-86BE-CA24F1FBEA6F}" srcOrd="4" destOrd="0" parTransId="{AD40BABD-7BA0-4655-B6E3-E94AC7FC38A0}" sibTransId="{3CB787EE-F608-4005-B708-1563B629F75A}"/>
    <dgm:cxn modelId="{972C0143-8E18-47DA-B79F-C6290489ABBA}" type="presOf" srcId="{E3B8B972-3247-4332-86BE-CA24F1FBEA6F}" destId="{9DE83F4B-1EB2-4DCE-A217-D4FCC6581361}" srcOrd="0" destOrd="0" presId="urn:microsoft.com/office/officeart/2005/8/layout/default"/>
    <dgm:cxn modelId="{638C594A-4BF5-492A-8B44-63A59A7A73B3}" srcId="{95B5CC7D-ABE3-47A4-9B38-29CD9B07EC94}" destId="{455C8369-63C4-416F-8779-FCF20C0EE78F}" srcOrd="1" destOrd="0" parTransId="{5C961309-0B72-41DF-BEFE-49CA85DEDF7B}" sibTransId="{5F6D1B51-839A-4353-A87D-9BB802D8E506}"/>
    <dgm:cxn modelId="{EF324873-A2B4-4B59-B625-588F52CAA7A1}" srcId="{95B5CC7D-ABE3-47A4-9B38-29CD9B07EC94}" destId="{CBBA4099-7CA3-4D9D-A101-A0E6B3C0BAF1}" srcOrd="3" destOrd="0" parTransId="{9FA585A3-1DE9-44B7-86A5-CC3C167903C2}" sibTransId="{9B6F0C6C-7B05-48B3-BA30-B5D1DFF08B66}"/>
    <dgm:cxn modelId="{DAFB7474-1EB9-4433-8EFD-B2B53E3687ED}" srcId="{95B5CC7D-ABE3-47A4-9B38-29CD9B07EC94}" destId="{4AD17F80-C7AD-4978-AE71-BDE0B45A97A2}" srcOrd="7" destOrd="0" parTransId="{516614C5-5DF1-4ED4-854F-AAA2FA368156}" sibTransId="{B3DFBB85-579D-440A-9244-F1C734211B1B}"/>
    <dgm:cxn modelId="{9BB0F857-5467-4643-816F-3E266D185C2B}" srcId="{95B5CC7D-ABE3-47A4-9B38-29CD9B07EC94}" destId="{580EB02A-D5CD-4868-8571-497C70048A59}" srcOrd="2" destOrd="0" parTransId="{A85423A9-0E04-4CD2-BFEA-A0097AD136C0}" sibTransId="{B23C437C-E0ED-42D6-AA96-7F1030F63809}"/>
    <dgm:cxn modelId="{17245786-F075-45EF-A880-B27C6BBBF8BC}" type="presOf" srcId="{4AD17F80-C7AD-4978-AE71-BDE0B45A97A2}" destId="{F92CC455-C73B-4829-BD9E-E65A87C9A814}" srcOrd="0" destOrd="0" presId="urn:microsoft.com/office/officeart/2005/8/layout/default"/>
    <dgm:cxn modelId="{B0C1738E-3336-4F96-AB59-85DE4B1FE256}" type="presOf" srcId="{E61FCEB1-2473-4542-B211-24403C70AEA2}" destId="{BE2C877F-9F51-4BDB-8E96-0872630A547E}" srcOrd="0" destOrd="0" presId="urn:microsoft.com/office/officeart/2005/8/layout/default"/>
    <dgm:cxn modelId="{26243499-30EE-45F1-80F3-BAB4754223C4}" srcId="{95B5CC7D-ABE3-47A4-9B38-29CD9B07EC94}" destId="{42673229-2F4A-4AE2-8D8B-A89405FFF62E}" srcOrd="8" destOrd="0" parTransId="{7B6D0F08-77A1-44EE-A13C-FB758D7812C5}" sibTransId="{D280F680-7D1D-46C0-9298-450450C84B28}"/>
    <dgm:cxn modelId="{5D7453A1-7E75-433F-9682-94CFA42450C3}" type="presOf" srcId="{580EB02A-D5CD-4868-8571-497C70048A59}" destId="{EABC4D44-CD5A-41B4-83C8-760C5F1621A4}" srcOrd="0" destOrd="0" presId="urn:microsoft.com/office/officeart/2005/8/layout/default"/>
    <dgm:cxn modelId="{AEA59EB7-A888-46B5-87D2-A5FFD4F2D554}" type="presOf" srcId="{90664E48-9680-4635-8140-5C242AB3FB3B}" destId="{E45C8A9B-B1CE-41BA-AFEB-4F8C342B9101}" srcOrd="0" destOrd="0" presId="urn:microsoft.com/office/officeart/2005/8/layout/default"/>
    <dgm:cxn modelId="{0C2BD5B7-7868-42AF-806F-F2D5B3CF96F2}" type="presOf" srcId="{CBBA4099-7CA3-4D9D-A101-A0E6B3C0BAF1}" destId="{8811982F-9DFB-45BD-9F3F-A12C72C6CC72}" srcOrd="0" destOrd="0" presId="urn:microsoft.com/office/officeart/2005/8/layout/default"/>
    <dgm:cxn modelId="{B67392C1-DC24-405C-886A-D9B01188A094}" type="presOf" srcId="{4C18111F-42CC-47C2-A04F-C075E95C5505}" destId="{B95D40B5-76AC-4C0B-890C-6FFF0501E40F}" srcOrd="0" destOrd="0" presId="urn:microsoft.com/office/officeart/2005/8/layout/default"/>
    <dgm:cxn modelId="{72BAB3C9-1B20-47AE-9C27-F424C82EDC64}" type="presOf" srcId="{95B5CC7D-ABE3-47A4-9B38-29CD9B07EC94}" destId="{2634BCBC-1350-4EC0-A65F-CC30FC604931}" srcOrd="0" destOrd="0" presId="urn:microsoft.com/office/officeart/2005/8/layout/default"/>
    <dgm:cxn modelId="{27D3D4DD-10A2-4A78-A715-27310BDE8B8E}" srcId="{95B5CC7D-ABE3-47A4-9B38-29CD9B07EC94}" destId="{E61FCEB1-2473-4542-B211-24403C70AEA2}" srcOrd="6" destOrd="0" parTransId="{FAC4C932-687A-4620-B8C5-80B2D312B2F7}" sibTransId="{BDAE58BF-7C9C-48A7-B8D5-33B3B21574F8}"/>
    <dgm:cxn modelId="{AFAD3AEC-6476-45C3-806B-36E1D0E90822}" srcId="{95B5CC7D-ABE3-47A4-9B38-29CD9B07EC94}" destId="{4C18111F-42CC-47C2-A04F-C075E95C5505}" srcOrd="5" destOrd="0" parTransId="{BD688635-73E0-493F-8333-D6D03338F3F7}" sibTransId="{99A257D6-2846-434E-997A-9230CA042739}"/>
    <dgm:cxn modelId="{938F0FFF-12AA-4271-9D11-92ECFB5EA362}" srcId="{95B5CC7D-ABE3-47A4-9B38-29CD9B07EC94}" destId="{90664E48-9680-4635-8140-5C242AB3FB3B}" srcOrd="0" destOrd="0" parTransId="{6CDFFB29-B507-4490-88D3-9CAF4E7999CB}" sibTransId="{479DF01E-98E0-4558-B562-7E2709786108}"/>
    <dgm:cxn modelId="{3C60C476-E90A-4EF8-B3C6-EC11E6B2022B}" type="presParOf" srcId="{2634BCBC-1350-4EC0-A65F-CC30FC604931}" destId="{E45C8A9B-B1CE-41BA-AFEB-4F8C342B9101}" srcOrd="0" destOrd="0" presId="urn:microsoft.com/office/officeart/2005/8/layout/default"/>
    <dgm:cxn modelId="{8AD91BEF-B91B-4FAA-95B7-66F8B3ECC002}" type="presParOf" srcId="{2634BCBC-1350-4EC0-A65F-CC30FC604931}" destId="{542A7A5C-1845-4768-A5C8-369F779957DC}" srcOrd="1" destOrd="0" presId="urn:microsoft.com/office/officeart/2005/8/layout/default"/>
    <dgm:cxn modelId="{283CB460-FA4E-4CD2-AF1F-00AF5CE376A5}" type="presParOf" srcId="{2634BCBC-1350-4EC0-A65F-CC30FC604931}" destId="{E9E6F6F1-4A18-4B4C-A878-F0B5B1BEC288}" srcOrd="2" destOrd="0" presId="urn:microsoft.com/office/officeart/2005/8/layout/default"/>
    <dgm:cxn modelId="{20B2C97D-D789-440F-8E0A-8A144E232172}" type="presParOf" srcId="{2634BCBC-1350-4EC0-A65F-CC30FC604931}" destId="{D8DD978E-C9EA-493C-8F9F-56D79B5A2819}" srcOrd="3" destOrd="0" presId="urn:microsoft.com/office/officeart/2005/8/layout/default"/>
    <dgm:cxn modelId="{C22B44DA-9812-4AD8-8805-22A3DD120E63}" type="presParOf" srcId="{2634BCBC-1350-4EC0-A65F-CC30FC604931}" destId="{EABC4D44-CD5A-41B4-83C8-760C5F1621A4}" srcOrd="4" destOrd="0" presId="urn:microsoft.com/office/officeart/2005/8/layout/default"/>
    <dgm:cxn modelId="{D85B20D8-0D78-46C6-8E58-FE94C778423E}" type="presParOf" srcId="{2634BCBC-1350-4EC0-A65F-CC30FC604931}" destId="{D964795B-C7BC-4B4D-8776-CFAF4A854648}" srcOrd="5" destOrd="0" presId="urn:microsoft.com/office/officeart/2005/8/layout/default"/>
    <dgm:cxn modelId="{DB298D6C-F466-4F6B-8972-C4738197EA69}" type="presParOf" srcId="{2634BCBC-1350-4EC0-A65F-CC30FC604931}" destId="{8811982F-9DFB-45BD-9F3F-A12C72C6CC72}" srcOrd="6" destOrd="0" presId="urn:microsoft.com/office/officeart/2005/8/layout/default"/>
    <dgm:cxn modelId="{927EEBA1-517D-48CB-853C-22DE3CB970A8}" type="presParOf" srcId="{2634BCBC-1350-4EC0-A65F-CC30FC604931}" destId="{0EB22C00-D400-4B5F-803C-54151389CD9A}" srcOrd="7" destOrd="0" presId="urn:microsoft.com/office/officeart/2005/8/layout/default"/>
    <dgm:cxn modelId="{61D0304E-FE21-4A89-BE35-6F6479BBBAD8}" type="presParOf" srcId="{2634BCBC-1350-4EC0-A65F-CC30FC604931}" destId="{9DE83F4B-1EB2-4DCE-A217-D4FCC6581361}" srcOrd="8" destOrd="0" presId="urn:microsoft.com/office/officeart/2005/8/layout/default"/>
    <dgm:cxn modelId="{34BDABD3-37DC-440A-B692-4C0D511482D1}" type="presParOf" srcId="{2634BCBC-1350-4EC0-A65F-CC30FC604931}" destId="{921B734D-653E-40A8-9895-75AB2CDAB3F2}" srcOrd="9" destOrd="0" presId="urn:microsoft.com/office/officeart/2005/8/layout/default"/>
    <dgm:cxn modelId="{49970B58-92DE-4D8F-B8B0-EEC90761300E}" type="presParOf" srcId="{2634BCBC-1350-4EC0-A65F-CC30FC604931}" destId="{B95D40B5-76AC-4C0B-890C-6FFF0501E40F}" srcOrd="10" destOrd="0" presId="urn:microsoft.com/office/officeart/2005/8/layout/default"/>
    <dgm:cxn modelId="{43C8726F-74CF-4A3A-9A9E-79357F34926B}" type="presParOf" srcId="{2634BCBC-1350-4EC0-A65F-CC30FC604931}" destId="{B1535A71-5AA4-4CB8-BDF3-683375D50E6F}" srcOrd="11" destOrd="0" presId="urn:microsoft.com/office/officeart/2005/8/layout/default"/>
    <dgm:cxn modelId="{C35F6E9A-04B5-4EC2-96D0-93D5E301DCB4}" type="presParOf" srcId="{2634BCBC-1350-4EC0-A65F-CC30FC604931}" destId="{BE2C877F-9F51-4BDB-8E96-0872630A547E}" srcOrd="12" destOrd="0" presId="urn:microsoft.com/office/officeart/2005/8/layout/default"/>
    <dgm:cxn modelId="{726216DE-2BC4-431E-A4C3-245E739F1B21}" type="presParOf" srcId="{2634BCBC-1350-4EC0-A65F-CC30FC604931}" destId="{79FF1D69-3643-465D-B54B-2FD236486ADE}" srcOrd="13" destOrd="0" presId="urn:microsoft.com/office/officeart/2005/8/layout/default"/>
    <dgm:cxn modelId="{D43C9D33-962B-4D97-900F-812FA2D79AA2}" type="presParOf" srcId="{2634BCBC-1350-4EC0-A65F-CC30FC604931}" destId="{F92CC455-C73B-4829-BD9E-E65A87C9A814}" srcOrd="14" destOrd="0" presId="urn:microsoft.com/office/officeart/2005/8/layout/default"/>
    <dgm:cxn modelId="{EDCC495D-3A9C-4B9E-9194-63E3C747F2A0}" type="presParOf" srcId="{2634BCBC-1350-4EC0-A65F-CC30FC604931}" destId="{2B1EDD1B-84AD-4FFD-B234-294A4957B42A}" srcOrd="15" destOrd="0" presId="urn:microsoft.com/office/officeart/2005/8/layout/default"/>
    <dgm:cxn modelId="{DF956B52-52D8-4A15-9172-BBC36E92BEED}" type="presParOf" srcId="{2634BCBC-1350-4EC0-A65F-CC30FC604931}" destId="{71FD3465-C051-4A5F-AD43-DFCC1E9A40BD}"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6893B0-3978-4334-B619-CB2E747EC68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0443286-DF27-44FB-A244-23BEE0F85883}">
      <dgm:prSet/>
      <dgm:spPr/>
      <dgm:t>
        <a:bodyPr/>
        <a:lstStyle/>
        <a:p>
          <a:pPr rtl="0"/>
          <a:r>
            <a:rPr lang="en-GB" dirty="0"/>
            <a:t>Set the parameters- boundaries</a:t>
          </a:r>
          <a:r>
            <a:rPr lang="en-GB" dirty="0">
              <a:latin typeface="Calibri"/>
            </a:rPr>
            <a:t> </a:t>
          </a:r>
          <a:endParaRPr lang="en-US" dirty="0"/>
        </a:p>
      </dgm:t>
    </dgm:pt>
    <dgm:pt modelId="{D1B8BAA3-D52B-4570-B959-738B97D04735}" type="parTrans" cxnId="{7B1C9A58-19E8-487E-86AF-5D35258F7EC4}">
      <dgm:prSet/>
      <dgm:spPr/>
      <dgm:t>
        <a:bodyPr/>
        <a:lstStyle/>
        <a:p>
          <a:endParaRPr lang="en-US"/>
        </a:p>
      </dgm:t>
    </dgm:pt>
    <dgm:pt modelId="{3BC5FFDC-7CB9-4E4D-8429-8BCB2257CF7B}" type="sibTrans" cxnId="{7B1C9A58-19E8-487E-86AF-5D35258F7EC4}">
      <dgm:prSet/>
      <dgm:spPr/>
      <dgm:t>
        <a:bodyPr/>
        <a:lstStyle/>
        <a:p>
          <a:endParaRPr lang="en-US"/>
        </a:p>
      </dgm:t>
    </dgm:pt>
    <dgm:pt modelId="{3D210A47-B98E-4FFB-A7AC-9D979EF701C1}">
      <dgm:prSet/>
      <dgm:spPr/>
      <dgm:t>
        <a:bodyPr/>
        <a:lstStyle/>
        <a:p>
          <a:r>
            <a:rPr lang="en-GB" dirty="0"/>
            <a:t>Get </a:t>
          </a:r>
          <a:r>
            <a:rPr lang="en-GB" dirty="0">
              <a:latin typeface="Calibri"/>
            </a:rPr>
            <a:t>housekeeping</a:t>
          </a:r>
          <a:r>
            <a:rPr lang="en-GB" dirty="0"/>
            <a:t> out of the way</a:t>
          </a:r>
          <a:endParaRPr lang="en-US" dirty="0"/>
        </a:p>
      </dgm:t>
    </dgm:pt>
    <dgm:pt modelId="{E2BBA040-4469-4D4E-9E15-38E43D671844}" type="parTrans" cxnId="{61CBC434-9312-4DFF-82A1-3FAA81AFB3FF}">
      <dgm:prSet/>
      <dgm:spPr/>
      <dgm:t>
        <a:bodyPr/>
        <a:lstStyle/>
        <a:p>
          <a:endParaRPr lang="en-US"/>
        </a:p>
      </dgm:t>
    </dgm:pt>
    <dgm:pt modelId="{C81ED2FF-FA2C-429C-9D5E-0E2311133267}" type="sibTrans" cxnId="{61CBC434-9312-4DFF-82A1-3FAA81AFB3FF}">
      <dgm:prSet/>
      <dgm:spPr/>
      <dgm:t>
        <a:bodyPr/>
        <a:lstStyle/>
        <a:p>
          <a:endParaRPr lang="en-US"/>
        </a:p>
      </dgm:t>
    </dgm:pt>
    <dgm:pt modelId="{B397C8D2-7DD0-44F8-A3AA-1CAE8FE9EF7A}">
      <dgm:prSet/>
      <dgm:spPr/>
      <dgm:t>
        <a:bodyPr/>
        <a:lstStyle/>
        <a:p>
          <a:r>
            <a:rPr lang="en-GB" dirty="0"/>
            <a:t>Introductions!</a:t>
          </a:r>
          <a:endParaRPr lang="en-US" dirty="0"/>
        </a:p>
      </dgm:t>
    </dgm:pt>
    <dgm:pt modelId="{5A1710C2-2521-4E78-98BD-CA34CBF778F5}" type="parTrans" cxnId="{6C0CBBB8-51F9-48EC-B018-963894B4B0F9}">
      <dgm:prSet/>
      <dgm:spPr/>
      <dgm:t>
        <a:bodyPr/>
        <a:lstStyle/>
        <a:p>
          <a:endParaRPr lang="en-US"/>
        </a:p>
      </dgm:t>
    </dgm:pt>
    <dgm:pt modelId="{45F61D2D-D3CD-4497-8512-6546E4CDE2A9}" type="sibTrans" cxnId="{6C0CBBB8-51F9-48EC-B018-963894B4B0F9}">
      <dgm:prSet/>
      <dgm:spPr/>
      <dgm:t>
        <a:bodyPr/>
        <a:lstStyle/>
        <a:p>
          <a:endParaRPr lang="en-US"/>
        </a:p>
      </dgm:t>
    </dgm:pt>
    <dgm:pt modelId="{C0B0C76F-1B7E-4872-A447-9EBDC7952FFF}">
      <dgm:prSet/>
      <dgm:spPr/>
      <dgm:t>
        <a:bodyPr/>
        <a:lstStyle/>
        <a:p>
          <a:r>
            <a:rPr lang="en-GB" dirty="0"/>
            <a:t>Provide a more in-depth overview of your experience and career</a:t>
          </a:r>
          <a:endParaRPr lang="en-US" dirty="0"/>
        </a:p>
      </dgm:t>
    </dgm:pt>
    <dgm:pt modelId="{A6D9EF41-246F-4F56-B502-0C4AE9C27D70}" type="parTrans" cxnId="{7A506800-9187-47F3-9B12-C2579670095F}">
      <dgm:prSet/>
      <dgm:spPr/>
      <dgm:t>
        <a:bodyPr/>
        <a:lstStyle/>
        <a:p>
          <a:endParaRPr lang="en-US"/>
        </a:p>
      </dgm:t>
    </dgm:pt>
    <dgm:pt modelId="{7DEA72B4-7C78-4AD2-A3C8-DC5061EBA98B}" type="sibTrans" cxnId="{7A506800-9187-47F3-9B12-C2579670095F}">
      <dgm:prSet/>
      <dgm:spPr/>
      <dgm:t>
        <a:bodyPr/>
        <a:lstStyle/>
        <a:p>
          <a:endParaRPr lang="en-US"/>
        </a:p>
      </dgm:t>
    </dgm:pt>
    <dgm:pt modelId="{9FD134A9-E7E8-461F-8B1C-ADA6CAABF483}">
      <dgm:prSet/>
      <dgm:spPr/>
      <dgm:t>
        <a:bodyPr/>
        <a:lstStyle/>
        <a:p>
          <a:pPr rtl="0"/>
          <a:r>
            <a:rPr lang="en-GB" dirty="0"/>
            <a:t>Explore why </a:t>
          </a:r>
          <a:r>
            <a:rPr lang="en-GB" dirty="0">
              <a:latin typeface="Calibri"/>
            </a:rPr>
            <a:t>you</a:t>
          </a:r>
          <a:r>
            <a:rPr lang="en-GB" dirty="0"/>
            <a:t> </a:t>
          </a:r>
          <a:r>
            <a:rPr lang="en-GB" dirty="0">
              <a:latin typeface="Calibri"/>
            </a:rPr>
            <a:t>are </a:t>
          </a:r>
          <a:r>
            <a:rPr lang="en-GB" dirty="0"/>
            <a:t>both </a:t>
          </a:r>
          <a:r>
            <a:rPr lang="en-GB" dirty="0">
              <a:latin typeface="Calibri"/>
            </a:rPr>
            <a:t>here</a:t>
          </a:r>
          <a:endParaRPr lang="en-US" dirty="0"/>
        </a:p>
      </dgm:t>
    </dgm:pt>
    <dgm:pt modelId="{79629D21-22B1-4219-818B-0B7E30838609}" type="parTrans" cxnId="{683AF8D2-E471-43BA-BD49-C20B9087586A}">
      <dgm:prSet/>
      <dgm:spPr/>
      <dgm:t>
        <a:bodyPr/>
        <a:lstStyle/>
        <a:p>
          <a:endParaRPr lang="en-US"/>
        </a:p>
      </dgm:t>
    </dgm:pt>
    <dgm:pt modelId="{507E373F-63C8-4EC6-ABE5-DDA58E810593}" type="sibTrans" cxnId="{683AF8D2-E471-43BA-BD49-C20B9087586A}">
      <dgm:prSet/>
      <dgm:spPr/>
      <dgm:t>
        <a:bodyPr/>
        <a:lstStyle/>
        <a:p>
          <a:endParaRPr lang="en-US"/>
        </a:p>
      </dgm:t>
    </dgm:pt>
    <dgm:pt modelId="{D303435B-9746-4B45-B17A-F16DD71592B4}">
      <dgm:prSet/>
      <dgm:spPr/>
      <dgm:t>
        <a:bodyPr/>
        <a:lstStyle/>
        <a:p>
          <a:r>
            <a:rPr lang="en-GB" dirty="0"/>
            <a:t>Let your mentee know why you’re offering your time and share how mentors have helped you along the way</a:t>
          </a:r>
          <a:endParaRPr lang="en-US" dirty="0"/>
        </a:p>
      </dgm:t>
    </dgm:pt>
    <dgm:pt modelId="{53A44649-A9DA-42A3-B59C-46A951116C25}" type="parTrans" cxnId="{F5820674-2C97-4F51-BD53-945B6CCC6250}">
      <dgm:prSet/>
      <dgm:spPr/>
      <dgm:t>
        <a:bodyPr/>
        <a:lstStyle/>
        <a:p>
          <a:endParaRPr lang="en-US"/>
        </a:p>
      </dgm:t>
    </dgm:pt>
    <dgm:pt modelId="{4D3643F8-6088-40FB-9106-9B9DC9069762}" type="sibTrans" cxnId="{F5820674-2C97-4F51-BD53-945B6CCC6250}">
      <dgm:prSet/>
      <dgm:spPr/>
      <dgm:t>
        <a:bodyPr/>
        <a:lstStyle/>
        <a:p>
          <a:endParaRPr lang="en-US"/>
        </a:p>
      </dgm:t>
    </dgm:pt>
    <dgm:pt modelId="{158B3E32-5E5A-4307-AFAB-D9D1CA921DCC}">
      <dgm:prSet/>
      <dgm:spPr/>
      <dgm:t>
        <a:bodyPr/>
        <a:lstStyle/>
        <a:p>
          <a:pPr rtl="0"/>
          <a:r>
            <a:rPr lang="en-GB" dirty="0"/>
            <a:t>Make sure you're getting it right – ask the mentee they are comfortable with the conversation</a:t>
          </a:r>
          <a:r>
            <a:rPr lang="en-GB" dirty="0">
              <a:latin typeface="Calibri"/>
            </a:rPr>
            <a:t> </a:t>
          </a:r>
          <a:r>
            <a:rPr lang="en-GB" dirty="0"/>
            <a:t>and aims/goals</a:t>
          </a:r>
          <a:endParaRPr lang="en-US" dirty="0"/>
        </a:p>
      </dgm:t>
    </dgm:pt>
    <dgm:pt modelId="{47586EE1-EE0A-40A4-A2E3-CC6F60F3B325}" type="parTrans" cxnId="{53845860-C3D1-4337-8290-3796AF6F5BA8}">
      <dgm:prSet/>
      <dgm:spPr/>
      <dgm:t>
        <a:bodyPr/>
        <a:lstStyle/>
        <a:p>
          <a:endParaRPr lang="en-US"/>
        </a:p>
      </dgm:t>
    </dgm:pt>
    <dgm:pt modelId="{663A1522-82E0-4F95-B378-E3EE7EF0B1FD}" type="sibTrans" cxnId="{53845860-C3D1-4337-8290-3796AF6F5BA8}">
      <dgm:prSet/>
      <dgm:spPr/>
      <dgm:t>
        <a:bodyPr/>
        <a:lstStyle/>
        <a:p>
          <a:endParaRPr lang="en-US"/>
        </a:p>
      </dgm:t>
    </dgm:pt>
    <dgm:pt modelId="{411276A3-F12F-4040-BF0C-CA77365E1784}">
      <dgm:prSet/>
      <dgm:spPr/>
      <dgm:t>
        <a:bodyPr/>
        <a:lstStyle/>
        <a:p>
          <a:pPr rtl="0"/>
          <a:r>
            <a:rPr lang="en-GB" dirty="0"/>
            <a:t>Make sure you come away with a clear idea of what your mentee’s needs and goals are</a:t>
          </a:r>
          <a:r>
            <a:rPr lang="en-GB" dirty="0">
              <a:latin typeface="Calibri"/>
            </a:rPr>
            <a:t> </a:t>
          </a:r>
          <a:endParaRPr lang="en-US" dirty="0"/>
        </a:p>
      </dgm:t>
    </dgm:pt>
    <dgm:pt modelId="{5C568FFA-E317-4F72-BC04-7D0B28539580}" type="parTrans" cxnId="{800C20CF-D45D-4B8E-A170-154E5A8C5524}">
      <dgm:prSet/>
      <dgm:spPr/>
      <dgm:t>
        <a:bodyPr/>
        <a:lstStyle/>
        <a:p>
          <a:endParaRPr lang="en-US"/>
        </a:p>
      </dgm:t>
    </dgm:pt>
    <dgm:pt modelId="{B8316AE5-B799-4217-96C6-B4748DDEBAD2}" type="sibTrans" cxnId="{800C20CF-D45D-4B8E-A170-154E5A8C5524}">
      <dgm:prSet/>
      <dgm:spPr/>
      <dgm:t>
        <a:bodyPr/>
        <a:lstStyle/>
        <a:p>
          <a:endParaRPr lang="en-US"/>
        </a:p>
      </dgm:t>
    </dgm:pt>
    <dgm:pt modelId="{A671E1CA-CC38-407C-9251-70B6E0C5A6E1}" type="pres">
      <dgm:prSet presAssocID="{476893B0-3978-4334-B619-CB2E747EC681}" presName="diagram" presStyleCnt="0">
        <dgm:presLayoutVars>
          <dgm:dir/>
          <dgm:resizeHandles val="exact"/>
        </dgm:presLayoutVars>
      </dgm:prSet>
      <dgm:spPr/>
    </dgm:pt>
    <dgm:pt modelId="{75471CBB-0CB8-43D6-95F2-28BB58F429ED}" type="pres">
      <dgm:prSet presAssocID="{80443286-DF27-44FB-A244-23BEE0F85883}" presName="node" presStyleLbl="node1" presStyleIdx="0" presStyleCnt="8">
        <dgm:presLayoutVars>
          <dgm:bulletEnabled val="1"/>
        </dgm:presLayoutVars>
      </dgm:prSet>
      <dgm:spPr/>
    </dgm:pt>
    <dgm:pt modelId="{256C57BE-8A2D-43E8-8932-4D3C83C79C9C}" type="pres">
      <dgm:prSet presAssocID="{3BC5FFDC-7CB9-4E4D-8429-8BCB2257CF7B}" presName="sibTrans" presStyleCnt="0"/>
      <dgm:spPr/>
    </dgm:pt>
    <dgm:pt modelId="{B058A964-91B7-4A75-A718-BD80A4B5625B}" type="pres">
      <dgm:prSet presAssocID="{3D210A47-B98E-4FFB-A7AC-9D979EF701C1}" presName="node" presStyleLbl="node1" presStyleIdx="1" presStyleCnt="8">
        <dgm:presLayoutVars>
          <dgm:bulletEnabled val="1"/>
        </dgm:presLayoutVars>
      </dgm:prSet>
      <dgm:spPr/>
    </dgm:pt>
    <dgm:pt modelId="{B921E979-9305-43E7-946A-CABF00061E81}" type="pres">
      <dgm:prSet presAssocID="{C81ED2FF-FA2C-429C-9D5E-0E2311133267}" presName="sibTrans" presStyleCnt="0"/>
      <dgm:spPr/>
    </dgm:pt>
    <dgm:pt modelId="{EFB6FE40-4FEE-4762-961E-2D04B96A0984}" type="pres">
      <dgm:prSet presAssocID="{B397C8D2-7DD0-44F8-A3AA-1CAE8FE9EF7A}" presName="node" presStyleLbl="node1" presStyleIdx="2" presStyleCnt="8">
        <dgm:presLayoutVars>
          <dgm:bulletEnabled val="1"/>
        </dgm:presLayoutVars>
      </dgm:prSet>
      <dgm:spPr/>
    </dgm:pt>
    <dgm:pt modelId="{5E669DDB-2F42-44C5-B91C-C92B6494519C}" type="pres">
      <dgm:prSet presAssocID="{45F61D2D-D3CD-4497-8512-6546E4CDE2A9}" presName="sibTrans" presStyleCnt="0"/>
      <dgm:spPr/>
    </dgm:pt>
    <dgm:pt modelId="{DF25DD48-065B-4910-8458-D3F138BC0134}" type="pres">
      <dgm:prSet presAssocID="{C0B0C76F-1B7E-4872-A447-9EBDC7952FFF}" presName="node" presStyleLbl="node1" presStyleIdx="3" presStyleCnt="8">
        <dgm:presLayoutVars>
          <dgm:bulletEnabled val="1"/>
        </dgm:presLayoutVars>
      </dgm:prSet>
      <dgm:spPr/>
    </dgm:pt>
    <dgm:pt modelId="{2DDE001D-F812-46A6-9AEE-1C4947232DF8}" type="pres">
      <dgm:prSet presAssocID="{7DEA72B4-7C78-4AD2-A3C8-DC5061EBA98B}" presName="sibTrans" presStyleCnt="0"/>
      <dgm:spPr/>
    </dgm:pt>
    <dgm:pt modelId="{1F81F05A-8ABF-4591-B675-FFEBB3516D42}" type="pres">
      <dgm:prSet presAssocID="{9FD134A9-E7E8-461F-8B1C-ADA6CAABF483}" presName="node" presStyleLbl="node1" presStyleIdx="4" presStyleCnt="8">
        <dgm:presLayoutVars>
          <dgm:bulletEnabled val="1"/>
        </dgm:presLayoutVars>
      </dgm:prSet>
      <dgm:spPr/>
    </dgm:pt>
    <dgm:pt modelId="{B60B1FB6-DB3D-40D0-8929-12EB1E41572A}" type="pres">
      <dgm:prSet presAssocID="{507E373F-63C8-4EC6-ABE5-DDA58E810593}" presName="sibTrans" presStyleCnt="0"/>
      <dgm:spPr/>
    </dgm:pt>
    <dgm:pt modelId="{32990FBD-7FFA-4F22-93FC-B2F081BE356B}" type="pres">
      <dgm:prSet presAssocID="{D303435B-9746-4B45-B17A-F16DD71592B4}" presName="node" presStyleLbl="node1" presStyleIdx="5" presStyleCnt="8">
        <dgm:presLayoutVars>
          <dgm:bulletEnabled val="1"/>
        </dgm:presLayoutVars>
      </dgm:prSet>
      <dgm:spPr/>
    </dgm:pt>
    <dgm:pt modelId="{50C48AE5-CAA8-443D-B380-5AE1B308E142}" type="pres">
      <dgm:prSet presAssocID="{4D3643F8-6088-40FB-9106-9B9DC9069762}" presName="sibTrans" presStyleCnt="0"/>
      <dgm:spPr/>
    </dgm:pt>
    <dgm:pt modelId="{BD351730-07C5-45FA-92EE-00BCC4FBAF1C}" type="pres">
      <dgm:prSet presAssocID="{158B3E32-5E5A-4307-AFAB-D9D1CA921DCC}" presName="node" presStyleLbl="node1" presStyleIdx="6" presStyleCnt="8">
        <dgm:presLayoutVars>
          <dgm:bulletEnabled val="1"/>
        </dgm:presLayoutVars>
      </dgm:prSet>
      <dgm:spPr/>
    </dgm:pt>
    <dgm:pt modelId="{01730BE4-14CC-4FF0-9836-81ABFD1D1342}" type="pres">
      <dgm:prSet presAssocID="{663A1522-82E0-4F95-B378-E3EE7EF0B1FD}" presName="sibTrans" presStyleCnt="0"/>
      <dgm:spPr/>
    </dgm:pt>
    <dgm:pt modelId="{1C1C4113-D76E-4040-8165-5697F1757D59}" type="pres">
      <dgm:prSet presAssocID="{411276A3-F12F-4040-BF0C-CA77365E1784}" presName="node" presStyleLbl="node1" presStyleIdx="7" presStyleCnt="8">
        <dgm:presLayoutVars>
          <dgm:bulletEnabled val="1"/>
        </dgm:presLayoutVars>
      </dgm:prSet>
      <dgm:spPr/>
    </dgm:pt>
  </dgm:ptLst>
  <dgm:cxnLst>
    <dgm:cxn modelId="{7A506800-9187-47F3-9B12-C2579670095F}" srcId="{476893B0-3978-4334-B619-CB2E747EC681}" destId="{C0B0C76F-1B7E-4872-A447-9EBDC7952FFF}" srcOrd="3" destOrd="0" parTransId="{A6D9EF41-246F-4F56-B502-0C4AE9C27D70}" sibTransId="{7DEA72B4-7C78-4AD2-A3C8-DC5061EBA98B}"/>
    <dgm:cxn modelId="{D4532902-8C87-4D5C-B70F-E12D1BC44E8E}" type="presOf" srcId="{411276A3-F12F-4040-BF0C-CA77365E1784}" destId="{1C1C4113-D76E-4040-8165-5697F1757D59}" srcOrd="0" destOrd="0" presId="urn:microsoft.com/office/officeart/2005/8/layout/default"/>
    <dgm:cxn modelId="{68527834-E4AD-4A5C-BEDD-06BF349BC73E}" type="presOf" srcId="{9FD134A9-E7E8-461F-8B1C-ADA6CAABF483}" destId="{1F81F05A-8ABF-4591-B675-FFEBB3516D42}" srcOrd="0" destOrd="0" presId="urn:microsoft.com/office/officeart/2005/8/layout/default"/>
    <dgm:cxn modelId="{61CBC434-9312-4DFF-82A1-3FAA81AFB3FF}" srcId="{476893B0-3978-4334-B619-CB2E747EC681}" destId="{3D210A47-B98E-4FFB-A7AC-9D979EF701C1}" srcOrd="1" destOrd="0" parTransId="{E2BBA040-4469-4D4E-9E15-38E43D671844}" sibTransId="{C81ED2FF-FA2C-429C-9D5E-0E2311133267}"/>
    <dgm:cxn modelId="{A91BD836-918F-4A9C-B08A-C8C9A6F3D830}" type="presOf" srcId="{C0B0C76F-1B7E-4872-A447-9EBDC7952FFF}" destId="{DF25DD48-065B-4910-8458-D3F138BC0134}" srcOrd="0" destOrd="0" presId="urn:microsoft.com/office/officeart/2005/8/layout/default"/>
    <dgm:cxn modelId="{53845860-C3D1-4337-8290-3796AF6F5BA8}" srcId="{476893B0-3978-4334-B619-CB2E747EC681}" destId="{158B3E32-5E5A-4307-AFAB-D9D1CA921DCC}" srcOrd="6" destOrd="0" parTransId="{47586EE1-EE0A-40A4-A2E3-CC6F60F3B325}" sibTransId="{663A1522-82E0-4F95-B378-E3EE7EF0B1FD}"/>
    <dgm:cxn modelId="{9F8E056D-7400-46FA-8A0A-F51E742852E9}" type="presOf" srcId="{158B3E32-5E5A-4307-AFAB-D9D1CA921DCC}" destId="{BD351730-07C5-45FA-92EE-00BCC4FBAF1C}" srcOrd="0" destOrd="0" presId="urn:microsoft.com/office/officeart/2005/8/layout/default"/>
    <dgm:cxn modelId="{F5820674-2C97-4F51-BD53-945B6CCC6250}" srcId="{476893B0-3978-4334-B619-CB2E747EC681}" destId="{D303435B-9746-4B45-B17A-F16DD71592B4}" srcOrd="5" destOrd="0" parTransId="{53A44649-A9DA-42A3-B59C-46A951116C25}" sibTransId="{4D3643F8-6088-40FB-9106-9B9DC9069762}"/>
    <dgm:cxn modelId="{7B1C9A58-19E8-487E-86AF-5D35258F7EC4}" srcId="{476893B0-3978-4334-B619-CB2E747EC681}" destId="{80443286-DF27-44FB-A244-23BEE0F85883}" srcOrd="0" destOrd="0" parTransId="{D1B8BAA3-D52B-4570-B959-738B97D04735}" sibTransId="{3BC5FFDC-7CB9-4E4D-8429-8BCB2257CF7B}"/>
    <dgm:cxn modelId="{23C1DA58-F291-48A4-BA27-2FD3ACF72CF2}" type="presOf" srcId="{3D210A47-B98E-4FFB-A7AC-9D979EF701C1}" destId="{B058A964-91B7-4A75-A718-BD80A4B5625B}" srcOrd="0" destOrd="0" presId="urn:microsoft.com/office/officeart/2005/8/layout/default"/>
    <dgm:cxn modelId="{6C0CBBB8-51F9-48EC-B018-963894B4B0F9}" srcId="{476893B0-3978-4334-B619-CB2E747EC681}" destId="{B397C8D2-7DD0-44F8-A3AA-1CAE8FE9EF7A}" srcOrd="2" destOrd="0" parTransId="{5A1710C2-2521-4E78-98BD-CA34CBF778F5}" sibTransId="{45F61D2D-D3CD-4497-8512-6546E4CDE2A9}"/>
    <dgm:cxn modelId="{31DFD2C3-7670-4FB5-A6AA-9F2A7C4B1AB1}" type="presOf" srcId="{D303435B-9746-4B45-B17A-F16DD71592B4}" destId="{32990FBD-7FFA-4F22-93FC-B2F081BE356B}" srcOrd="0" destOrd="0" presId="urn:microsoft.com/office/officeart/2005/8/layout/default"/>
    <dgm:cxn modelId="{9EB63ECA-B51A-4A12-9AB2-3FB7E9364EC0}" type="presOf" srcId="{B397C8D2-7DD0-44F8-A3AA-1CAE8FE9EF7A}" destId="{EFB6FE40-4FEE-4762-961E-2D04B96A0984}" srcOrd="0" destOrd="0" presId="urn:microsoft.com/office/officeart/2005/8/layout/default"/>
    <dgm:cxn modelId="{800C20CF-D45D-4B8E-A170-154E5A8C5524}" srcId="{476893B0-3978-4334-B619-CB2E747EC681}" destId="{411276A3-F12F-4040-BF0C-CA77365E1784}" srcOrd="7" destOrd="0" parTransId="{5C568FFA-E317-4F72-BC04-7D0B28539580}" sibTransId="{B8316AE5-B799-4217-96C6-B4748DDEBAD2}"/>
    <dgm:cxn modelId="{683AF8D2-E471-43BA-BD49-C20B9087586A}" srcId="{476893B0-3978-4334-B619-CB2E747EC681}" destId="{9FD134A9-E7E8-461F-8B1C-ADA6CAABF483}" srcOrd="4" destOrd="0" parTransId="{79629D21-22B1-4219-818B-0B7E30838609}" sibTransId="{507E373F-63C8-4EC6-ABE5-DDA58E810593}"/>
    <dgm:cxn modelId="{87C795EC-6711-4C3D-A6E2-1721E28444D4}" type="presOf" srcId="{476893B0-3978-4334-B619-CB2E747EC681}" destId="{A671E1CA-CC38-407C-9251-70B6E0C5A6E1}" srcOrd="0" destOrd="0" presId="urn:microsoft.com/office/officeart/2005/8/layout/default"/>
    <dgm:cxn modelId="{73B7F7EC-5F11-4AD3-8326-CDA7C8AA1F86}" type="presOf" srcId="{80443286-DF27-44FB-A244-23BEE0F85883}" destId="{75471CBB-0CB8-43D6-95F2-28BB58F429ED}" srcOrd="0" destOrd="0" presId="urn:microsoft.com/office/officeart/2005/8/layout/default"/>
    <dgm:cxn modelId="{835D27C5-E3D2-4486-8640-91CFF6FABD06}" type="presParOf" srcId="{A671E1CA-CC38-407C-9251-70B6E0C5A6E1}" destId="{75471CBB-0CB8-43D6-95F2-28BB58F429ED}" srcOrd="0" destOrd="0" presId="urn:microsoft.com/office/officeart/2005/8/layout/default"/>
    <dgm:cxn modelId="{B5E726FB-1AB4-46CA-9B11-2126A404EB07}" type="presParOf" srcId="{A671E1CA-CC38-407C-9251-70B6E0C5A6E1}" destId="{256C57BE-8A2D-43E8-8932-4D3C83C79C9C}" srcOrd="1" destOrd="0" presId="urn:microsoft.com/office/officeart/2005/8/layout/default"/>
    <dgm:cxn modelId="{F4FB9431-ECAB-4BBA-A516-D6FE3A1F4860}" type="presParOf" srcId="{A671E1CA-CC38-407C-9251-70B6E0C5A6E1}" destId="{B058A964-91B7-4A75-A718-BD80A4B5625B}" srcOrd="2" destOrd="0" presId="urn:microsoft.com/office/officeart/2005/8/layout/default"/>
    <dgm:cxn modelId="{72FD9931-E17A-46FF-B269-A828B7271033}" type="presParOf" srcId="{A671E1CA-CC38-407C-9251-70B6E0C5A6E1}" destId="{B921E979-9305-43E7-946A-CABF00061E81}" srcOrd="3" destOrd="0" presId="urn:microsoft.com/office/officeart/2005/8/layout/default"/>
    <dgm:cxn modelId="{1B61B24E-B40A-42EC-90B0-ADF8038FEEF2}" type="presParOf" srcId="{A671E1CA-CC38-407C-9251-70B6E0C5A6E1}" destId="{EFB6FE40-4FEE-4762-961E-2D04B96A0984}" srcOrd="4" destOrd="0" presId="urn:microsoft.com/office/officeart/2005/8/layout/default"/>
    <dgm:cxn modelId="{DB476E36-AB97-4F8B-9C4D-A8D39E617E0E}" type="presParOf" srcId="{A671E1CA-CC38-407C-9251-70B6E0C5A6E1}" destId="{5E669DDB-2F42-44C5-B91C-C92B6494519C}" srcOrd="5" destOrd="0" presId="urn:microsoft.com/office/officeart/2005/8/layout/default"/>
    <dgm:cxn modelId="{58B83DF0-DC0E-45BF-B382-21B97C5DCEDC}" type="presParOf" srcId="{A671E1CA-CC38-407C-9251-70B6E0C5A6E1}" destId="{DF25DD48-065B-4910-8458-D3F138BC0134}" srcOrd="6" destOrd="0" presId="urn:microsoft.com/office/officeart/2005/8/layout/default"/>
    <dgm:cxn modelId="{0A769281-881A-4269-A171-9D6E252B944C}" type="presParOf" srcId="{A671E1CA-CC38-407C-9251-70B6E0C5A6E1}" destId="{2DDE001D-F812-46A6-9AEE-1C4947232DF8}" srcOrd="7" destOrd="0" presId="urn:microsoft.com/office/officeart/2005/8/layout/default"/>
    <dgm:cxn modelId="{4B2BCA36-1CC2-4189-B1C5-AC28D6B84CF2}" type="presParOf" srcId="{A671E1CA-CC38-407C-9251-70B6E0C5A6E1}" destId="{1F81F05A-8ABF-4591-B675-FFEBB3516D42}" srcOrd="8" destOrd="0" presId="urn:microsoft.com/office/officeart/2005/8/layout/default"/>
    <dgm:cxn modelId="{2D614776-D105-4FAE-BF30-D64CDABEB015}" type="presParOf" srcId="{A671E1CA-CC38-407C-9251-70B6E0C5A6E1}" destId="{B60B1FB6-DB3D-40D0-8929-12EB1E41572A}" srcOrd="9" destOrd="0" presId="urn:microsoft.com/office/officeart/2005/8/layout/default"/>
    <dgm:cxn modelId="{52230FF7-3BFB-4E38-B484-53F0C0D39C35}" type="presParOf" srcId="{A671E1CA-CC38-407C-9251-70B6E0C5A6E1}" destId="{32990FBD-7FFA-4F22-93FC-B2F081BE356B}" srcOrd="10" destOrd="0" presId="urn:microsoft.com/office/officeart/2005/8/layout/default"/>
    <dgm:cxn modelId="{AF6A2BE1-7544-403E-8067-10FB94EB4ED7}" type="presParOf" srcId="{A671E1CA-CC38-407C-9251-70B6E0C5A6E1}" destId="{50C48AE5-CAA8-443D-B380-5AE1B308E142}" srcOrd="11" destOrd="0" presId="urn:microsoft.com/office/officeart/2005/8/layout/default"/>
    <dgm:cxn modelId="{0ACF8D57-2C76-46CE-AC27-3637E0B9C24F}" type="presParOf" srcId="{A671E1CA-CC38-407C-9251-70B6E0C5A6E1}" destId="{BD351730-07C5-45FA-92EE-00BCC4FBAF1C}" srcOrd="12" destOrd="0" presId="urn:microsoft.com/office/officeart/2005/8/layout/default"/>
    <dgm:cxn modelId="{E57E238A-C390-4458-86F9-1BF315D6DFA7}" type="presParOf" srcId="{A671E1CA-CC38-407C-9251-70B6E0C5A6E1}" destId="{01730BE4-14CC-4FF0-9836-81ABFD1D1342}" srcOrd="13" destOrd="0" presId="urn:microsoft.com/office/officeart/2005/8/layout/default"/>
    <dgm:cxn modelId="{966B24DF-DC8F-4313-B2F2-A7CBB5779CA1}" type="presParOf" srcId="{A671E1CA-CC38-407C-9251-70B6E0C5A6E1}" destId="{1C1C4113-D76E-4040-8165-5697F1757D59}"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A53F4-0004-45F5-8F61-0087FE7C69FA}">
      <dsp:nvSpPr>
        <dsp:cNvPr id="0" name=""/>
        <dsp:cNvSpPr/>
      </dsp:nvSpPr>
      <dsp:spPr>
        <a:xfrm>
          <a:off x="452467" y="1094"/>
          <a:ext cx="3487935" cy="209276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kern="1200" dirty="0"/>
            <a:t>Principles of self-development within the mentoring and coaching context</a:t>
          </a:r>
          <a:endParaRPr lang="en-US" sz="3000" kern="1200" dirty="0"/>
        </a:p>
      </dsp:txBody>
      <dsp:txXfrm>
        <a:off x="452467" y="1094"/>
        <a:ext cx="3487935" cy="2092761"/>
      </dsp:txXfrm>
    </dsp:sp>
    <dsp:sp modelId="{64984E11-B525-4C1F-A8B8-39D6562A12C8}">
      <dsp:nvSpPr>
        <dsp:cNvPr id="0" name=""/>
        <dsp:cNvSpPr/>
      </dsp:nvSpPr>
      <dsp:spPr>
        <a:xfrm>
          <a:off x="4289196" y="1094"/>
          <a:ext cx="3487935" cy="209276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kern="1200" dirty="0"/>
            <a:t>Developing standards, relationship forming</a:t>
          </a:r>
          <a:endParaRPr lang="en-US" sz="3000" kern="1200" dirty="0"/>
        </a:p>
      </dsp:txBody>
      <dsp:txXfrm>
        <a:off x="4289196" y="1094"/>
        <a:ext cx="3487935" cy="2092761"/>
      </dsp:txXfrm>
    </dsp:sp>
    <dsp:sp modelId="{2F90C34A-7DED-453C-A946-7F8B8288B898}">
      <dsp:nvSpPr>
        <dsp:cNvPr id="0" name=""/>
        <dsp:cNvSpPr/>
      </dsp:nvSpPr>
      <dsp:spPr>
        <a:xfrm>
          <a:off x="2370832" y="2442649"/>
          <a:ext cx="3487935" cy="209276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kern="1200" dirty="0"/>
            <a:t>Application and utilisation of models of self and personal </a:t>
          </a:r>
          <a:r>
            <a:rPr lang="en-GB" sz="3000" kern="1200" dirty="0">
              <a:latin typeface="Calibri"/>
            </a:rPr>
            <a:t>development</a:t>
          </a:r>
          <a:endParaRPr lang="en-US" sz="3000" kern="1200" dirty="0"/>
        </a:p>
      </dsp:txBody>
      <dsp:txXfrm>
        <a:off x="2370832" y="2442649"/>
        <a:ext cx="3487935" cy="20927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13548-9B34-4A1C-9FB3-C7F91343D631}">
      <dsp:nvSpPr>
        <dsp:cNvPr id="0" name=""/>
        <dsp:cNvSpPr/>
      </dsp:nvSpPr>
      <dsp:spPr>
        <a:xfrm>
          <a:off x="0" y="596614"/>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Coaching and mentoring are effective approaches to personal and professional development </a:t>
          </a:r>
          <a:endParaRPr lang="en-US" sz="1400" kern="1200"/>
        </a:p>
      </dsp:txBody>
      <dsp:txXfrm>
        <a:off x="0" y="596614"/>
        <a:ext cx="2571749" cy="1543050"/>
      </dsp:txXfrm>
    </dsp:sp>
    <dsp:sp modelId="{5C4D44D2-4736-4CAC-A14F-ECC64FD392EA}">
      <dsp:nvSpPr>
        <dsp:cNvPr id="0" name=""/>
        <dsp:cNvSpPr/>
      </dsp:nvSpPr>
      <dsp:spPr>
        <a:xfrm>
          <a:off x="2828925" y="596614"/>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Mentoring and coaching enable personal growth and the acquisition of new knowledge and skills. They both involve building rapport between two people. </a:t>
          </a:r>
          <a:endParaRPr lang="en-US" sz="1400" kern="1200"/>
        </a:p>
      </dsp:txBody>
      <dsp:txXfrm>
        <a:off x="2828925" y="596614"/>
        <a:ext cx="2571749" cy="1543050"/>
      </dsp:txXfrm>
    </dsp:sp>
    <dsp:sp modelId="{5FBCCA32-2784-44AC-9125-1CFB79E00D60}">
      <dsp:nvSpPr>
        <dsp:cNvPr id="0" name=""/>
        <dsp:cNvSpPr/>
      </dsp:nvSpPr>
      <dsp:spPr>
        <a:xfrm>
          <a:off x="5657849" y="596614"/>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A mentor enables the mentee to access the “inside knowledge… and contributes to long-term development </a:t>
          </a:r>
          <a:endParaRPr lang="en-US" sz="1400" kern="1200" dirty="0"/>
        </a:p>
      </dsp:txBody>
      <dsp:txXfrm>
        <a:off x="5657849" y="596614"/>
        <a:ext cx="2571749" cy="1543050"/>
      </dsp:txXfrm>
    </dsp:sp>
    <dsp:sp modelId="{5D1F8BFC-4A5D-45F9-978F-CE7DDD9766C8}">
      <dsp:nvSpPr>
        <dsp:cNvPr id="0" name=""/>
        <dsp:cNvSpPr/>
      </dsp:nvSpPr>
      <dsp:spPr>
        <a:xfrm>
          <a:off x="0" y="2396839"/>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Coaching is typically the provision of an environment that enables the attainment of specific goals related to their work performance that are typically specific, and short term – capability focussed. </a:t>
          </a:r>
          <a:endParaRPr lang="en-US" sz="1400" kern="1200" dirty="0"/>
        </a:p>
      </dsp:txBody>
      <dsp:txXfrm>
        <a:off x="0" y="2396839"/>
        <a:ext cx="2571749" cy="1543050"/>
      </dsp:txXfrm>
    </dsp:sp>
    <dsp:sp modelId="{A3DB75A5-BF5E-4595-A735-0537DDA3C718}">
      <dsp:nvSpPr>
        <dsp:cNvPr id="0" name=""/>
        <dsp:cNvSpPr/>
      </dsp:nvSpPr>
      <dsp:spPr>
        <a:xfrm>
          <a:off x="2828925" y="2396839"/>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Coaching can be either a focused intervention with set boundaries, or a informal style or an approach used to manage everyday situations in the workplace. </a:t>
          </a:r>
          <a:endParaRPr lang="en-US" sz="1400" kern="1200" dirty="0"/>
        </a:p>
      </dsp:txBody>
      <dsp:txXfrm>
        <a:off x="2828925" y="2396839"/>
        <a:ext cx="2571749" cy="1543050"/>
      </dsp:txXfrm>
    </dsp:sp>
    <dsp:sp modelId="{C6FFF955-E767-4182-A5D6-6712736BC132}">
      <dsp:nvSpPr>
        <dsp:cNvPr id="0" name=""/>
        <dsp:cNvSpPr/>
      </dsp:nvSpPr>
      <dsp:spPr>
        <a:xfrm>
          <a:off x="5657849" y="2396839"/>
          <a:ext cx="2571749" cy="1543050"/>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Adoption of a coaching style in management and leadership roles will help to support  and develop  personal, team, goal, and contextual awareness</a:t>
          </a:r>
          <a:endParaRPr lang="en-US" sz="1400" kern="1200" dirty="0"/>
        </a:p>
      </dsp:txBody>
      <dsp:txXfrm>
        <a:off x="5657849" y="2396839"/>
        <a:ext cx="2571749" cy="1543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3581C-1B91-4A3E-A4E7-2FA4A4B9643C}">
      <dsp:nvSpPr>
        <dsp:cNvPr id="0" name=""/>
        <dsp:cNvSpPr/>
      </dsp:nvSpPr>
      <dsp:spPr>
        <a:xfrm>
          <a:off x="901799" y="468252"/>
          <a:ext cx="2196000" cy="2196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DA3A3-4346-45BA-90DF-00B338466C3A}">
      <dsp:nvSpPr>
        <dsp:cNvPr id="0" name=""/>
        <dsp:cNvSpPr/>
      </dsp:nvSpPr>
      <dsp:spPr>
        <a:xfrm>
          <a:off x="1369799" y="93625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EAACD00-9620-4A9B-8DA6-BEBAFA5F8E3B}">
      <dsp:nvSpPr>
        <dsp:cNvPr id="0" name=""/>
        <dsp:cNvSpPr/>
      </dsp:nvSpPr>
      <dsp:spPr>
        <a:xfrm>
          <a:off x="199799" y="334825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GB" sz="2500" kern="1200"/>
            <a:t>A “fluffy” meaningless process?</a:t>
          </a:r>
          <a:endParaRPr lang="en-US" sz="2500" kern="1200"/>
        </a:p>
      </dsp:txBody>
      <dsp:txXfrm>
        <a:off x="199799" y="3348252"/>
        <a:ext cx="3600000" cy="720000"/>
      </dsp:txXfrm>
    </dsp:sp>
    <dsp:sp modelId="{D66FC26A-6443-49AE-9AEA-BBB2C262DB68}">
      <dsp:nvSpPr>
        <dsp:cNvPr id="0" name=""/>
        <dsp:cNvSpPr/>
      </dsp:nvSpPr>
      <dsp:spPr>
        <a:xfrm>
          <a:off x="5131800" y="468252"/>
          <a:ext cx="2196000" cy="2196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976C10-0906-4328-8638-DB6B758EA09F}">
      <dsp:nvSpPr>
        <dsp:cNvPr id="0" name=""/>
        <dsp:cNvSpPr/>
      </dsp:nvSpPr>
      <dsp:spPr>
        <a:xfrm>
          <a:off x="5599800" y="93625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27C4ECD-C753-46FD-B6DA-45BC96FB80A3}">
      <dsp:nvSpPr>
        <dsp:cNvPr id="0" name=""/>
        <dsp:cNvSpPr/>
      </dsp:nvSpPr>
      <dsp:spPr>
        <a:xfrm>
          <a:off x="4429800" y="334825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GB" sz="2500" kern="1200"/>
            <a:t>Is it important in the M/C process?</a:t>
          </a:r>
          <a:endParaRPr lang="en-US" sz="2500" kern="1200"/>
        </a:p>
      </dsp:txBody>
      <dsp:txXfrm>
        <a:off x="4429800" y="3348252"/>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A3EB8-4D70-4439-9F26-B5DF0A771B82}">
      <dsp:nvSpPr>
        <dsp:cNvPr id="0" name=""/>
        <dsp:cNvSpPr/>
      </dsp:nvSpPr>
      <dsp:spPr>
        <a:xfrm>
          <a:off x="1004" y="962612"/>
          <a:ext cx="3526110" cy="2239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4D8BCF-336D-48E7-9589-B39C02CF4F41}">
      <dsp:nvSpPr>
        <dsp:cNvPr id="0" name=""/>
        <dsp:cNvSpPr/>
      </dsp:nvSpPr>
      <dsp:spPr>
        <a:xfrm>
          <a:off x="392794" y="1334812"/>
          <a:ext cx="3526110" cy="22390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Personal development is a lifelong process. It is a way for people to assess their skills and qualities, consider their aims in life and set goals in order to realise and maximise their potential.</a:t>
          </a:r>
          <a:endParaRPr lang="en-US" sz="2000" kern="1200"/>
        </a:p>
      </dsp:txBody>
      <dsp:txXfrm>
        <a:off x="458374" y="1400392"/>
        <a:ext cx="3394950" cy="2107920"/>
      </dsp:txXfrm>
    </dsp:sp>
    <dsp:sp modelId="{4A36F0AA-DFC4-4A48-9C50-2E94BEFCFC0C}">
      <dsp:nvSpPr>
        <dsp:cNvPr id="0" name=""/>
        <dsp:cNvSpPr/>
      </dsp:nvSpPr>
      <dsp:spPr>
        <a:xfrm>
          <a:off x="4310695" y="962612"/>
          <a:ext cx="3526110" cy="2239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C101F8-788A-4C7A-96F9-013AFE6FA9CF}">
      <dsp:nvSpPr>
        <dsp:cNvPr id="0" name=""/>
        <dsp:cNvSpPr/>
      </dsp:nvSpPr>
      <dsp:spPr>
        <a:xfrm>
          <a:off x="4702485" y="1334812"/>
          <a:ext cx="3526110" cy="22390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Maslow (1970) suggests that all individuals have an in-built need for personal development which occurs through a process… self-actualisation.</a:t>
          </a:r>
          <a:endParaRPr lang="en-US" sz="2000" kern="1200"/>
        </a:p>
      </dsp:txBody>
      <dsp:txXfrm>
        <a:off x="4768065" y="1400392"/>
        <a:ext cx="3394950" cy="21079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9E31B-FB09-48F1-92F1-7EBC7A9B5A57}">
      <dsp:nvSpPr>
        <dsp:cNvPr id="0" name=""/>
        <dsp:cNvSpPr/>
      </dsp:nvSpPr>
      <dsp:spPr>
        <a:xfrm>
          <a:off x="0" y="553"/>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2321F5-6B19-4E8F-AEC3-B35F410D7A38}">
      <dsp:nvSpPr>
        <dsp:cNvPr id="0" name=""/>
        <dsp:cNvSpPr/>
      </dsp:nvSpPr>
      <dsp:spPr>
        <a:xfrm>
          <a:off x="140713" y="105216"/>
          <a:ext cx="255842" cy="2558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8612C0-7930-41F5-8425-7BDF766B5CA0}">
      <dsp:nvSpPr>
        <dsp:cNvPr id="0" name=""/>
        <dsp:cNvSpPr/>
      </dsp:nvSpPr>
      <dsp:spPr>
        <a:xfrm>
          <a:off x="537270" y="553"/>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Be </a:t>
          </a:r>
          <a:r>
            <a:rPr lang="en-GB" sz="1600" kern="1200" dirty="0">
              <a:latin typeface="Calibri"/>
            </a:rPr>
            <a:t>understanding </a:t>
          </a:r>
          <a:r>
            <a:rPr lang="en-GB" sz="1600" kern="1200" dirty="0"/>
            <a:t>and empathic of issues and plans</a:t>
          </a:r>
          <a:r>
            <a:rPr lang="en-GB" sz="1600" kern="1200" dirty="0">
              <a:latin typeface="Calibri"/>
            </a:rPr>
            <a:t> </a:t>
          </a:r>
          <a:endParaRPr lang="en-US" sz="1600" kern="1200" dirty="0"/>
        </a:p>
      </dsp:txBody>
      <dsp:txXfrm>
        <a:off x="537270" y="553"/>
        <a:ext cx="7692329" cy="465168"/>
      </dsp:txXfrm>
    </dsp:sp>
    <dsp:sp modelId="{9748329A-77A3-4756-BC76-BB64B49BC571}">
      <dsp:nvSpPr>
        <dsp:cNvPr id="0" name=""/>
        <dsp:cNvSpPr/>
      </dsp:nvSpPr>
      <dsp:spPr>
        <a:xfrm>
          <a:off x="0" y="582014"/>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3C2A04-B746-42B1-989F-A96E1B015B2F}">
      <dsp:nvSpPr>
        <dsp:cNvPr id="0" name=""/>
        <dsp:cNvSpPr/>
      </dsp:nvSpPr>
      <dsp:spPr>
        <a:xfrm>
          <a:off x="140713" y="686678"/>
          <a:ext cx="255842" cy="2558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2F1748E-9A42-472E-AAF4-DD76DE5675CE}">
      <dsp:nvSpPr>
        <dsp:cNvPr id="0" name=""/>
        <dsp:cNvSpPr/>
      </dsp:nvSpPr>
      <dsp:spPr>
        <a:xfrm>
          <a:off x="537270" y="582014"/>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Look for </a:t>
          </a:r>
          <a:r>
            <a:rPr lang="en-GB" sz="1600" kern="1200" dirty="0">
              <a:latin typeface="Calibri"/>
            </a:rPr>
            <a:t>meaning </a:t>
          </a:r>
          <a:r>
            <a:rPr lang="en-GB" sz="1600" kern="1200" dirty="0"/>
            <a:t>of events and actions</a:t>
          </a:r>
          <a:r>
            <a:rPr lang="en-GB" sz="1600" kern="1200" dirty="0">
              <a:latin typeface="Calibri"/>
            </a:rPr>
            <a:t> </a:t>
          </a:r>
          <a:endParaRPr lang="en-US" sz="1600" kern="1200" dirty="0"/>
        </a:p>
      </dsp:txBody>
      <dsp:txXfrm>
        <a:off x="537270" y="582014"/>
        <a:ext cx="7692329" cy="465168"/>
      </dsp:txXfrm>
    </dsp:sp>
    <dsp:sp modelId="{D747069B-69C7-4045-8175-E2A00801715D}">
      <dsp:nvSpPr>
        <dsp:cNvPr id="0" name=""/>
        <dsp:cNvSpPr/>
      </dsp:nvSpPr>
      <dsp:spPr>
        <a:xfrm>
          <a:off x="0" y="1163476"/>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61198-5C4E-4109-9F27-CAAC7796DE01}">
      <dsp:nvSpPr>
        <dsp:cNvPr id="0" name=""/>
        <dsp:cNvSpPr/>
      </dsp:nvSpPr>
      <dsp:spPr>
        <a:xfrm>
          <a:off x="140713" y="1268139"/>
          <a:ext cx="255842" cy="2558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7421FB-B8AB-4076-B582-25AD56B611AE}">
      <dsp:nvSpPr>
        <dsp:cNvPr id="0" name=""/>
        <dsp:cNvSpPr/>
      </dsp:nvSpPr>
      <dsp:spPr>
        <a:xfrm>
          <a:off x="537270" y="1163476"/>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Encourage </a:t>
          </a:r>
          <a:r>
            <a:rPr lang="en-GB" sz="1600" kern="1200" dirty="0">
              <a:latin typeface="Calibri"/>
            </a:rPr>
            <a:t>reflection </a:t>
          </a:r>
          <a:r>
            <a:rPr lang="en-GB" sz="1600" kern="1200" dirty="0"/>
            <a:t>and honest appraisal</a:t>
          </a:r>
          <a:r>
            <a:rPr lang="en-GB" sz="1600" kern="1200" dirty="0">
              <a:latin typeface="Calibri"/>
            </a:rPr>
            <a:t> </a:t>
          </a:r>
          <a:endParaRPr lang="en-US" sz="1600" kern="1200" dirty="0"/>
        </a:p>
      </dsp:txBody>
      <dsp:txXfrm>
        <a:off x="537270" y="1163476"/>
        <a:ext cx="7692329" cy="465168"/>
      </dsp:txXfrm>
    </dsp:sp>
    <dsp:sp modelId="{752C2064-5C8E-48DB-B400-311438C29385}">
      <dsp:nvSpPr>
        <dsp:cNvPr id="0" name=""/>
        <dsp:cNvSpPr/>
      </dsp:nvSpPr>
      <dsp:spPr>
        <a:xfrm>
          <a:off x="0" y="1744937"/>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1A454F-AF04-46C2-A464-76E1062CF9D8}">
      <dsp:nvSpPr>
        <dsp:cNvPr id="0" name=""/>
        <dsp:cNvSpPr/>
      </dsp:nvSpPr>
      <dsp:spPr>
        <a:xfrm>
          <a:off x="140713" y="1849600"/>
          <a:ext cx="255842" cy="2558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17A188-DEA1-4179-AD11-8DC96FED4419}">
      <dsp:nvSpPr>
        <dsp:cNvPr id="0" name=""/>
        <dsp:cNvSpPr/>
      </dsp:nvSpPr>
      <dsp:spPr>
        <a:xfrm>
          <a:off x="537270" y="1744937"/>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a:lnSpc>
              <a:spcPct val="90000"/>
            </a:lnSpc>
            <a:spcBef>
              <a:spcPct val="0"/>
            </a:spcBef>
            <a:spcAft>
              <a:spcPct val="35000"/>
            </a:spcAft>
            <a:buNone/>
          </a:pPr>
          <a:r>
            <a:rPr lang="en-GB" sz="1600" kern="1200" dirty="0"/>
            <a:t>Focus on </a:t>
          </a:r>
          <a:r>
            <a:rPr lang="en-GB" sz="1600" kern="1200" dirty="0">
              <a:latin typeface="Calibri"/>
            </a:rPr>
            <a:t>what</a:t>
          </a:r>
          <a:r>
            <a:rPr lang="en-GB" sz="1600" kern="1200" dirty="0"/>
            <a:t> </a:t>
          </a:r>
          <a:r>
            <a:rPr lang="en-GB" sz="1600" kern="1200" dirty="0">
              <a:latin typeface="Calibri"/>
            </a:rPr>
            <a:t>they</a:t>
          </a:r>
          <a:r>
            <a:rPr lang="en-GB" sz="1600" kern="1200" dirty="0"/>
            <a:t> </a:t>
          </a:r>
          <a:r>
            <a:rPr lang="en-GB" sz="1600" kern="1200" dirty="0">
              <a:latin typeface="Calibri"/>
            </a:rPr>
            <a:t>can</a:t>
          </a:r>
          <a:r>
            <a:rPr lang="en-GB" sz="1600" kern="1200" dirty="0"/>
            <a:t> </a:t>
          </a:r>
          <a:r>
            <a:rPr lang="en-GB" sz="1600" kern="1200" dirty="0">
              <a:latin typeface="Calibri"/>
            </a:rPr>
            <a:t>control</a:t>
          </a:r>
          <a:r>
            <a:rPr lang="en-GB" sz="1600" kern="1200" dirty="0"/>
            <a:t> rather than what they can’t</a:t>
          </a:r>
          <a:endParaRPr lang="en-US" sz="1600" kern="1200" dirty="0"/>
        </a:p>
      </dsp:txBody>
      <dsp:txXfrm>
        <a:off x="537270" y="1744937"/>
        <a:ext cx="7692329" cy="465168"/>
      </dsp:txXfrm>
    </dsp:sp>
    <dsp:sp modelId="{58203741-A0CB-40B5-BC74-D5458EC3094C}">
      <dsp:nvSpPr>
        <dsp:cNvPr id="0" name=""/>
        <dsp:cNvSpPr/>
      </dsp:nvSpPr>
      <dsp:spPr>
        <a:xfrm>
          <a:off x="0" y="2326398"/>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56E850-1215-4F0C-BA88-888A6D73F6FD}">
      <dsp:nvSpPr>
        <dsp:cNvPr id="0" name=""/>
        <dsp:cNvSpPr/>
      </dsp:nvSpPr>
      <dsp:spPr>
        <a:xfrm>
          <a:off x="140713" y="2431061"/>
          <a:ext cx="255842" cy="25584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CB37802-1E63-4FF7-85A4-7287544C5CD0}">
      <dsp:nvSpPr>
        <dsp:cNvPr id="0" name=""/>
        <dsp:cNvSpPr/>
      </dsp:nvSpPr>
      <dsp:spPr>
        <a:xfrm>
          <a:off x="537270" y="2326398"/>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Celebrate </a:t>
          </a:r>
          <a:r>
            <a:rPr lang="en-GB" sz="1600" kern="1200" dirty="0">
              <a:latin typeface="Calibri"/>
            </a:rPr>
            <a:t>what they</a:t>
          </a:r>
          <a:r>
            <a:rPr lang="en-GB" sz="1600" kern="1200" dirty="0"/>
            <a:t> </a:t>
          </a:r>
          <a:r>
            <a:rPr lang="en-GB" sz="1600" kern="1200" dirty="0">
              <a:latin typeface="Calibri"/>
            </a:rPr>
            <a:t>have</a:t>
          </a:r>
          <a:r>
            <a:rPr lang="en-GB" sz="1600" kern="1200" dirty="0"/>
            <a:t> achieved</a:t>
          </a:r>
          <a:r>
            <a:rPr lang="en-GB" sz="1600" kern="1200" dirty="0">
              <a:latin typeface="Calibri"/>
            </a:rPr>
            <a:t>  </a:t>
          </a:r>
          <a:endParaRPr lang="en-US" sz="1600" kern="1200" dirty="0"/>
        </a:p>
      </dsp:txBody>
      <dsp:txXfrm>
        <a:off x="537270" y="2326398"/>
        <a:ext cx="7692329" cy="465168"/>
      </dsp:txXfrm>
    </dsp:sp>
    <dsp:sp modelId="{0B9CC598-679A-4449-8106-10E783D54DC1}">
      <dsp:nvSpPr>
        <dsp:cNvPr id="0" name=""/>
        <dsp:cNvSpPr/>
      </dsp:nvSpPr>
      <dsp:spPr>
        <a:xfrm>
          <a:off x="0" y="2907859"/>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DC7609-225C-445C-A59E-4A0CDC4F408A}">
      <dsp:nvSpPr>
        <dsp:cNvPr id="0" name=""/>
        <dsp:cNvSpPr/>
      </dsp:nvSpPr>
      <dsp:spPr>
        <a:xfrm>
          <a:off x="140713" y="3012522"/>
          <a:ext cx="255842" cy="25584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EA6EDB-E2B6-4332-A200-E75EE84900B4}">
      <dsp:nvSpPr>
        <dsp:cNvPr id="0" name=""/>
        <dsp:cNvSpPr/>
      </dsp:nvSpPr>
      <dsp:spPr>
        <a:xfrm>
          <a:off x="537270" y="2907859"/>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Recognise and celebrate </a:t>
          </a:r>
          <a:r>
            <a:rPr lang="en-GB" sz="1600" kern="1200" dirty="0">
              <a:latin typeface="Calibri"/>
            </a:rPr>
            <a:t>hard work</a:t>
          </a:r>
          <a:r>
            <a:rPr lang="en-GB" sz="1600" kern="1200" dirty="0"/>
            <a:t> </a:t>
          </a:r>
          <a:r>
            <a:rPr lang="en-GB" sz="1600" kern="1200" dirty="0">
              <a:latin typeface="Calibri"/>
            </a:rPr>
            <a:t>and resilience</a:t>
          </a:r>
          <a:r>
            <a:rPr lang="en-GB" sz="1600" kern="1200" dirty="0"/>
            <a:t> </a:t>
          </a:r>
          <a:r>
            <a:rPr lang="en-GB" sz="1600" kern="1200" dirty="0">
              <a:latin typeface="Calibri"/>
            </a:rPr>
            <a:t>proactively</a:t>
          </a:r>
          <a:r>
            <a:rPr lang="en-GB" sz="1600" kern="1200" dirty="0"/>
            <a:t> and prospectively</a:t>
          </a:r>
          <a:r>
            <a:rPr lang="en-GB" sz="1600" kern="1200" dirty="0">
              <a:latin typeface="Calibri"/>
            </a:rPr>
            <a:t> </a:t>
          </a:r>
          <a:endParaRPr lang="en-US" sz="1600" kern="1200" dirty="0"/>
        </a:p>
      </dsp:txBody>
      <dsp:txXfrm>
        <a:off x="537270" y="2907859"/>
        <a:ext cx="7692329" cy="465168"/>
      </dsp:txXfrm>
    </dsp:sp>
    <dsp:sp modelId="{EAD98F1B-B7AE-4BE1-BD4C-A3087A1822CF}">
      <dsp:nvSpPr>
        <dsp:cNvPr id="0" name=""/>
        <dsp:cNvSpPr/>
      </dsp:nvSpPr>
      <dsp:spPr>
        <a:xfrm>
          <a:off x="0" y="3489321"/>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785E6E-ACEE-43DE-BE71-5699AA1546CA}">
      <dsp:nvSpPr>
        <dsp:cNvPr id="0" name=""/>
        <dsp:cNvSpPr/>
      </dsp:nvSpPr>
      <dsp:spPr>
        <a:xfrm>
          <a:off x="140713" y="3593984"/>
          <a:ext cx="255842" cy="25584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DEBF63-EAC4-4AA6-ABAC-7AC857461FCD}">
      <dsp:nvSpPr>
        <dsp:cNvPr id="0" name=""/>
        <dsp:cNvSpPr/>
      </dsp:nvSpPr>
      <dsp:spPr>
        <a:xfrm>
          <a:off x="537270" y="3489321"/>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a:lnSpc>
              <a:spcPct val="90000"/>
            </a:lnSpc>
            <a:spcBef>
              <a:spcPct val="0"/>
            </a:spcBef>
            <a:spcAft>
              <a:spcPct val="35000"/>
            </a:spcAft>
            <a:buNone/>
          </a:pPr>
          <a:r>
            <a:rPr lang="en-GB" sz="1600" kern="1200" dirty="0"/>
            <a:t>Identify and forward planning – consider next steps</a:t>
          </a:r>
          <a:endParaRPr lang="en-US" sz="1600" kern="1200" dirty="0"/>
        </a:p>
      </dsp:txBody>
      <dsp:txXfrm>
        <a:off x="537270" y="3489321"/>
        <a:ext cx="7692329" cy="465168"/>
      </dsp:txXfrm>
    </dsp:sp>
    <dsp:sp modelId="{19EEFC77-06A6-4089-BE51-1709D130A4B5}">
      <dsp:nvSpPr>
        <dsp:cNvPr id="0" name=""/>
        <dsp:cNvSpPr/>
      </dsp:nvSpPr>
      <dsp:spPr>
        <a:xfrm>
          <a:off x="0" y="4070782"/>
          <a:ext cx="8229600" cy="46516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92FE9F-3618-4005-8C9C-FDE2F32BF983}">
      <dsp:nvSpPr>
        <dsp:cNvPr id="0" name=""/>
        <dsp:cNvSpPr/>
      </dsp:nvSpPr>
      <dsp:spPr>
        <a:xfrm>
          <a:off x="140713" y="4175445"/>
          <a:ext cx="255842" cy="255842"/>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B6CE40-0666-4294-BFB0-AAB8210ECEF3}">
      <dsp:nvSpPr>
        <dsp:cNvPr id="0" name=""/>
        <dsp:cNvSpPr/>
      </dsp:nvSpPr>
      <dsp:spPr>
        <a:xfrm>
          <a:off x="537270" y="4070782"/>
          <a:ext cx="7692329" cy="46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230" tIns="49230" rIns="49230" bIns="49230" numCol="1" spcCol="1270" anchor="ctr" anchorCtr="0">
          <a:noAutofit/>
        </a:bodyPr>
        <a:lstStyle/>
        <a:p>
          <a:pPr marL="0" lvl="0" indent="0" algn="l" defTabSz="711200" rtl="0">
            <a:lnSpc>
              <a:spcPct val="90000"/>
            </a:lnSpc>
            <a:spcBef>
              <a:spcPct val="0"/>
            </a:spcBef>
            <a:spcAft>
              <a:spcPct val="35000"/>
            </a:spcAft>
            <a:buNone/>
          </a:pPr>
          <a:r>
            <a:rPr lang="en-GB" sz="1600" kern="1200" dirty="0"/>
            <a:t>Emphasise and adopt </a:t>
          </a:r>
          <a:r>
            <a:rPr lang="en-GB" sz="1600" kern="1200" dirty="0">
              <a:latin typeface="Calibri"/>
            </a:rPr>
            <a:t>an holistic</a:t>
          </a:r>
          <a:r>
            <a:rPr lang="en-GB" sz="1600" kern="1200" dirty="0"/>
            <a:t> and empathic approach</a:t>
          </a:r>
          <a:endParaRPr lang="en-US" sz="1600" kern="1200" dirty="0"/>
        </a:p>
      </dsp:txBody>
      <dsp:txXfrm>
        <a:off x="537270" y="4070782"/>
        <a:ext cx="7692329" cy="4651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5C8A9B-B1CE-41BA-AFEB-4F8C342B9101}">
      <dsp:nvSpPr>
        <dsp:cNvPr id="0" name=""/>
        <dsp:cNvSpPr/>
      </dsp:nvSpPr>
      <dsp:spPr>
        <a:xfrm>
          <a:off x="488632" y="1897"/>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Check their profile….</a:t>
          </a:r>
          <a:endParaRPr lang="en-US" sz="1600" kern="1200" dirty="0"/>
        </a:p>
      </dsp:txBody>
      <dsp:txXfrm>
        <a:off x="488632" y="1897"/>
        <a:ext cx="2266354" cy="1359812"/>
      </dsp:txXfrm>
    </dsp:sp>
    <dsp:sp modelId="{E9E6F6F1-4A18-4B4C-A878-F0B5B1BEC288}">
      <dsp:nvSpPr>
        <dsp:cNvPr id="0" name=""/>
        <dsp:cNvSpPr/>
      </dsp:nvSpPr>
      <dsp:spPr>
        <a:xfrm>
          <a:off x="2981622" y="1897"/>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Send them a short bio or intro</a:t>
          </a:r>
          <a:endParaRPr lang="en-US" sz="1600" kern="1200" dirty="0"/>
        </a:p>
      </dsp:txBody>
      <dsp:txXfrm>
        <a:off x="2981622" y="1897"/>
        <a:ext cx="2266354" cy="1359812"/>
      </dsp:txXfrm>
    </dsp:sp>
    <dsp:sp modelId="{EABC4D44-CD5A-41B4-83C8-760C5F1621A4}">
      <dsp:nvSpPr>
        <dsp:cNvPr id="0" name=""/>
        <dsp:cNvSpPr/>
      </dsp:nvSpPr>
      <dsp:spPr>
        <a:xfrm>
          <a:off x="5474612" y="1897"/>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Give them a bit of background on your career and some “U” bits…develop a “script”</a:t>
          </a:r>
          <a:endParaRPr lang="en-US" sz="1600" kern="1200" dirty="0"/>
        </a:p>
      </dsp:txBody>
      <dsp:txXfrm>
        <a:off x="5474612" y="1897"/>
        <a:ext cx="2266354" cy="1359812"/>
      </dsp:txXfrm>
    </dsp:sp>
    <dsp:sp modelId="{8811982F-9DFB-45BD-9F3F-A12C72C6CC72}">
      <dsp:nvSpPr>
        <dsp:cNvPr id="0" name=""/>
        <dsp:cNvSpPr/>
      </dsp:nvSpPr>
      <dsp:spPr>
        <a:xfrm>
          <a:off x="488632" y="1588346"/>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Ask them to introduce themselves</a:t>
          </a:r>
          <a:r>
            <a:rPr lang="en-GB" sz="1600" kern="1200" dirty="0">
              <a:latin typeface="Calibri"/>
            </a:rPr>
            <a:t>.</a:t>
          </a:r>
          <a:r>
            <a:rPr lang="en-GB" sz="1600" kern="1200" dirty="0"/>
            <a:t> If they haven't already, ask them to send you a short bio</a:t>
          </a:r>
          <a:r>
            <a:rPr lang="en-GB" sz="1600" kern="1200" dirty="0">
              <a:latin typeface="Calibri"/>
            </a:rPr>
            <a:t> </a:t>
          </a:r>
          <a:endParaRPr lang="en-US" sz="1600" kern="1200" dirty="0"/>
        </a:p>
      </dsp:txBody>
      <dsp:txXfrm>
        <a:off x="488632" y="1588346"/>
        <a:ext cx="2266354" cy="1359812"/>
      </dsp:txXfrm>
    </dsp:sp>
    <dsp:sp modelId="{9DE83F4B-1EB2-4DCE-A217-D4FCC6581361}">
      <dsp:nvSpPr>
        <dsp:cNvPr id="0" name=""/>
        <dsp:cNvSpPr/>
      </dsp:nvSpPr>
      <dsp:spPr>
        <a:xfrm>
          <a:off x="2981622" y="1588346"/>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Invite them to tell you which areas they'd like your insight on…accessing “what” of your inside knowledge</a:t>
          </a:r>
          <a:endParaRPr lang="en-US" sz="1600" kern="1200" dirty="0"/>
        </a:p>
      </dsp:txBody>
      <dsp:txXfrm>
        <a:off x="2981622" y="1588346"/>
        <a:ext cx="2266354" cy="1359812"/>
      </dsp:txXfrm>
    </dsp:sp>
    <dsp:sp modelId="{B95D40B5-76AC-4C0B-890C-6FFF0501E40F}">
      <dsp:nvSpPr>
        <dsp:cNvPr id="0" name=""/>
        <dsp:cNvSpPr/>
      </dsp:nvSpPr>
      <dsp:spPr>
        <a:xfrm>
          <a:off x="5474612" y="1588346"/>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Consider your own experience and strengths…Development awareness</a:t>
          </a:r>
          <a:endParaRPr lang="en-US" sz="1600" kern="1200" dirty="0"/>
        </a:p>
      </dsp:txBody>
      <dsp:txXfrm>
        <a:off x="5474612" y="1588346"/>
        <a:ext cx="2266354" cy="1359812"/>
      </dsp:txXfrm>
    </dsp:sp>
    <dsp:sp modelId="{BE2C877F-9F51-4BDB-8E96-0872630A547E}">
      <dsp:nvSpPr>
        <dsp:cNvPr id="0" name=""/>
        <dsp:cNvSpPr/>
      </dsp:nvSpPr>
      <dsp:spPr>
        <a:xfrm>
          <a:off x="488632" y="3174794"/>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Identify what you can bring </a:t>
          </a:r>
          <a:r>
            <a:rPr lang="en-GB" sz="1600" kern="1200" dirty="0">
              <a:latin typeface="Calibri"/>
            </a:rPr>
            <a:t>to</a:t>
          </a:r>
          <a:r>
            <a:rPr lang="en-GB" sz="1600" kern="1200" dirty="0"/>
            <a:t> this relationship</a:t>
          </a:r>
          <a:endParaRPr lang="en-US" sz="1600" kern="1200" dirty="0"/>
        </a:p>
      </dsp:txBody>
      <dsp:txXfrm>
        <a:off x="488632" y="3174794"/>
        <a:ext cx="2266354" cy="1359812"/>
      </dsp:txXfrm>
    </dsp:sp>
    <dsp:sp modelId="{F92CC455-C73B-4829-BD9E-E65A87C9A814}">
      <dsp:nvSpPr>
        <dsp:cNvPr id="0" name=""/>
        <dsp:cNvSpPr/>
      </dsp:nvSpPr>
      <dsp:spPr>
        <a:xfrm>
          <a:off x="2981622" y="3174794"/>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Consider what </a:t>
          </a:r>
          <a:r>
            <a:rPr lang="en-GB" sz="1600" b="1" kern="1200" dirty="0"/>
            <a:t>you</a:t>
          </a:r>
          <a:r>
            <a:rPr lang="en-GB" sz="1600" kern="1200" dirty="0"/>
            <a:t> want to get out of this relationship</a:t>
          </a:r>
          <a:endParaRPr lang="en-US" sz="1600" kern="1200" dirty="0"/>
        </a:p>
      </dsp:txBody>
      <dsp:txXfrm>
        <a:off x="2981622" y="3174794"/>
        <a:ext cx="2266354" cy="1359812"/>
      </dsp:txXfrm>
    </dsp:sp>
    <dsp:sp modelId="{71FD3465-C051-4A5F-AD43-DFCC1E9A40BD}">
      <dsp:nvSpPr>
        <dsp:cNvPr id="0" name=""/>
        <dsp:cNvSpPr/>
      </dsp:nvSpPr>
      <dsp:spPr>
        <a:xfrm>
          <a:off x="5474612" y="3174794"/>
          <a:ext cx="2266354" cy="135981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Mentoring is always a two-way street. Reciprocity</a:t>
          </a:r>
          <a:r>
            <a:rPr lang="en-GB" sz="1600" kern="1200" dirty="0">
              <a:latin typeface="Calibri"/>
            </a:rPr>
            <a:t> is key</a:t>
          </a:r>
          <a:endParaRPr lang="en-US" sz="1600" kern="1200" dirty="0"/>
        </a:p>
      </dsp:txBody>
      <dsp:txXfrm>
        <a:off x="5474612" y="3174794"/>
        <a:ext cx="2266354" cy="13598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71CBB-0CB8-43D6-95F2-28BB58F429ED}">
      <dsp:nvSpPr>
        <dsp:cNvPr id="0" name=""/>
        <dsp:cNvSpPr/>
      </dsp:nvSpPr>
      <dsp:spPr>
        <a:xfrm>
          <a:off x="488632" y="1897"/>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Set the parameters- boundaries</a:t>
          </a:r>
          <a:r>
            <a:rPr lang="en-GB" sz="1600" kern="1200" dirty="0">
              <a:latin typeface="Calibri"/>
            </a:rPr>
            <a:t> </a:t>
          </a:r>
          <a:endParaRPr lang="en-US" sz="1600" kern="1200" dirty="0"/>
        </a:p>
      </dsp:txBody>
      <dsp:txXfrm>
        <a:off x="488632" y="1897"/>
        <a:ext cx="2266354" cy="1359812"/>
      </dsp:txXfrm>
    </dsp:sp>
    <dsp:sp modelId="{B058A964-91B7-4A75-A718-BD80A4B5625B}">
      <dsp:nvSpPr>
        <dsp:cNvPr id="0" name=""/>
        <dsp:cNvSpPr/>
      </dsp:nvSpPr>
      <dsp:spPr>
        <a:xfrm>
          <a:off x="2981622" y="1897"/>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Get </a:t>
          </a:r>
          <a:r>
            <a:rPr lang="en-GB" sz="1600" kern="1200" dirty="0">
              <a:latin typeface="Calibri"/>
            </a:rPr>
            <a:t>housekeeping</a:t>
          </a:r>
          <a:r>
            <a:rPr lang="en-GB" sz="1600" kern="1200" dirty="0"/>
            <a:t> out of the way</a:t>
          </a:r>
          <a:endParaRPr lang="en-US" sz="1600" kern="1200" dirty="0"/>
        </a:p>
      </dsp:txBody>
      <dsp:txXfrm>
        <a:off x="2981622" y="1897"/>
        <a:ext cx="2266354" cy="1359812"/>
      </dsp:txXfrm>
    </dsp:sp>
    <dsp:sp modelId="{EFB6FE40-4FEE-4762-961E-2D04B96A0984}">
      <dsp:nvSpPr>
        <dsp:cNvPr id="0" name=""/>
        <dsp:cNvSpPr/>
      </dsp:nvSpPr>
      <dsp:spPr>
        <a:xfrm>
          <a:off x="5474612" y="1897"/>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Introductions!</a:t>
          </a:r>
          <a:endParaRPr lang="en-US" sz="1600" kern="1200" dirty="0"/>
        </a:p>
      </dsp:txBody>
      <dsp:txXfrm>
        <a:off x="5474612" y="1897"/>
        <a:ext cx="2266354" cy="1359812"/>
      </dsp:txXfrm>
    </dsp:sp>
    <dsp:sp modelId="{DF25DD48-065B-4910-8458-D3F138BC0134}">
      <dsp:nvSpPr>
        <dsp:cNvPr id="0" name=""/>
        <dsp:cNvSpPr/>
      </dsp:nvSpPr>
      <dsp:spPr>
        <a:xfrm>
          <a:off x="488632" y="1588346"/>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Provide a more in-depth overview of your experience and career</a:t>
          </a:r>
          <a:endParaRPr lang="en-US" sz="1600" kern="1200" dirty="0"/>
        </a:p>
      </dsp:txBody>
      <dsp:txXfrm>
        <a:off x="488632" y="1588346"/>
        <a:ext cx="2266354" cy="1359812"/>
      </dsp:txXfrm>
    </dsp:sp>
    <dsp:sp modelId="{1F81F05A-8ABF-4591-B675-FFEBB3516D42}">
      <dsp:nvSpPr>
        <dsp:cNvPr id="0" name=""/>
        <dsp:cNvSpPr/>
      </dsp:nvSpPr>
      <dsp:spPr>
        <a:xfrm>
          <a:off x="2981622" y="1588346"/>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Explore why </a:t>
          </a:r>
          <a:r>
            <a:rPr lang="en-GB" sz="1600" kern="1200" dirty="0">
              <a:latin typeface="Calibri"/>
            </a:rPr>
            <a:t>you</a:t>
          </a:r>
          <a:r>
            <a:rPr lang="en-GB" sz="1600" kern="1200" dirty="0"/>
            <a:t> </a:t>
          </a:r>
          <a:r>
            <a:rPr lang="en-GB" sz="1600" kern="1200" dirty="0">
              <a:latin typeface="Calibri"/>
            </a:rPr>
            <a:t>are </a:t>
          </a:r>
          <a:r>
            <a:rPr lang="en-GB" sz="1600" kern="1200" dirty="0"/>
            <a:t>both </a:t>
          </a:r>
          <a:r>
            <a:rPr lang="en-GB" sz="1600" kern="1200" dirty="0">
              <a:latin typeface="Calibri"/>
            </a:rPr>
            <a:t>here</a:t>
          </a:r>
          <a:endParaRPr lang="en-US" sz="1600" kern="1200" dirty="0"/>
        </a:p>
      </dsp:txBody>
      <dsp:txXfrm>
        <a:off x="2981622" y="1588346"/>
        <a:ext cx="2266354" cy="1359812"/>
      </dsp:txXfrm>
    </dsp:sp>
    <dsp:sp modelId="{32990FBD-7FFA-4F22-93FC-B2F081BE356B}">
      <dsp:nvSpPr>
        <dsp:cNvPr id="0" name=""/>
        <dsp:cNvSpPr/>
      </dsp:nvSpPr>
      <dsp:spPr>
        <a:xfrm>
          <a:off x="5474612" y="1588346"/>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Let your mentee know why you’re offering your time and share how mentors have helped you along the way</a:t>
          </a:r>
          <a:endParaRPr lang="en-US" sz="1600" kern="1200" dirty="0"/>
        </a:p>
      </dsp:txBody>
      <dsp:txXfrm>
        <a:off x="5474612" y="1588346"/>
        <a:ext cx="2266354" cy="1359812"/>
      </dsp:txXfrm>
    </dsp:sp>
    <dsp:sp modelId="{BD351730-07C5-45FA-92EE-00BCC4FBAF1C}">
      <dsp:nvSpPr>
        <dsp:cNvPr id="0" name=""/>
        <dsp:cNvSpPr/>
      </dsp:nvSpPr>
      <dsp:spPr>
        <a:xfrm>
          <a:off x="1735127" y="3174794"/>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Make sure you're getting it right – ask the mentee they are comfortable with the conversation</a:t>
          </a:r>
          <a:r>
            <a:rPr lang="en-GB" sz="1600" kern="1200" dirty="0">
              <a:latin typeface="Calibri"/>
            </a:rPr>
            <a:t> </a:t>
          </a:r>
          <a:r>
            <a:rPr lang="en-GB" sz="1600" kern="1200" dirty="0"/>
            <a:t>and aims/goals</a:t>
          </a:r>
          <a:endParaRPr lang="en-US" sz="1600" kern="1200" dirty="0"/>
        </a:p>
      </dsp:txBody>
      <dsp:txXfrm>
        <a:off x="1735127" y="3174794"/>
        <a:ext cx="2266354" cy="1359812"/>
      </dsp:txXfrm>
    </dsp:sp>
    <dsp:sp modelId="{1C1C4113-D76E-4040-8165-5697F1757D59}">
      <dsp:nvSpPr>
        <dsp:cNvPr id="0" name=""/>
        <dsp:cNvSpPr/>
      </dsp:nvSpPr>
      <dsp:spPr>
        <a:xfrm>
          <a:off x="4228117" y="3174794"/>
          <a:ext cx="2266354" cy="1359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dirty="0"/>
            <a:t>Make sure you come away with a clear idea of what your mentee’s needs and goals are</a:t>
          </a:r>
          <a:r>
            <a:rPr lang="en-GB" sz="1600" kern="1200" dirty="0">
              <a:latin typeface="Calibri"/>
            </a:rPr>
            <a:t> </a:t>
          </a:r>
          <a:endParaRPr lang="en-US" sz="1600" kern="1200" dirty="0"/>
        </a:p>
      </dsp:txBody>
      <dsp:txXfrm>
        <a:off x="4228117" y="3174794"/>
        <a:ext cx="2266354" cy="13598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D7AD6-A600-4938-8D75-3C1A91FC1F0E}" type="datetimeFigureOut">
              <a:rPr lang="en-GB" smtClean="0"/>
              <a:t>02/05/2023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F1C7A-68C1-4E6A-8CCE-477F60BFCB12}" type="slidenum">
              <a:rPr lang="en-GB" smtClean="0"/>
              <a:t>‹#›</a:t>
            </a:fld>
            <a:endParaRPr lang="en-GB"/>
          </a:p>
        </p:txBody>
      </p:sp>
    </p:spTree>
    <p:extLst>
      <p:ext uri="{BB962C8B-B14F-4D97-AF65-F5344CB8AC3E}">
        <p14:creationId xmlns:p14="http://schemas.microsoft.com/office/powerpoint/2010/main" val="235947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ipd.co.uk/news-views/nutshell/issue-121/leader-development"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oi.org/10.4135/9781452219387"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overview of session content</a:t>
            </a:r>
          </a:p>
        </p:txBody>
      </p:sp>
      <p:sp>
        <p:nvSpPr>
          <p:cNvPr id="4" name="Slide Number Placeholder 3"/>
          <p:cNvSpPr>
            <a:spLocks noGrp="1"/>
          </p:cNvSpPr>
          <p:nvPr>
            <p:ph type="sldNum" sz="quarter" idx="5"/>
          </p:nvPr>
        </p:nvSpPr>
        <p:spPr/>
        <p:txBody>
          <a:bodyPr/>
          <a:lstStyle/>
          <a:p>
            <a:fld id="{8B6F1C7A-68C1-4E6A-8CCE-477F60BFCB12}" type="slidenum">
              <a:rPr lang="en-GB" smtClean="0"/>
              <a:t>2</a:t>
            </a:fld>
            <a:endParaRPr lang="en-GB"/>
          </a:p>
        </p:txBody>
      </p:sp>
    </p:spTree>
    <p:extLst>
      <p:ext uri="{BB962C8B-B14F-4D97-AF65-F5344CB8AC3E}">
        <p14:creationId xmlns:p14="http://schemas.microsoft.com/office/powerpoint/2010/main" val="4145236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Useful reading to inform discussion:  Hoffman, E., &amp; Compton, W. C. (2022). The Dao of Maslow: A New Direction for Mentorship. Journal of Humanistic Psychology, 0(0). https://doi.org/10.1177/00221678221076574</a:t>
            </a:r>
          </a:p>
          <a:p>
            <a:endParaRPr lang="en-GB" dirty="0"/>
          </a:p>
        </p:txBody>
      </p:sp>
      <p:sp>
        <p:nvSpPr>
          <p:cNvPr id="4" name="Slide Number Placeholder 3"/>
          <p:cNvSpPr>
            <a:spLocks noGrp="1"/>
          </p:cNvSpPr>
          <p:nvPr>
            <p:ph type="sldNum" sz="quarter" idx="5"/>
          </p:nvPr>
        </p:nvSpPr>
        <p:spPr/>
        <p:txBody>
          <a:bodyPr/>
          <a:lstStyle/>
          <a:p>
            <a:fld id="{8B6F1C7A-68C1-4E6A-8CCE-477F60BFCB12}" type="slidenum">
              <a:rPr lang="en-GB" smtClean="0"/>
              <a:t>11</a:t>
            </a:fld>
            <a:endParaRPr lang="en-GB"/>
          </a:p>
        </p:txBody>
      </p:sp>
    </p:spTree>
    <p:extLst>
      <p:ext uri="{BB962C8B-B14F-4D97-AF65-F5344CB8AC3E}">
        <p14:creationId xmlns:p14="http://schemas.microsoft.com/office/powerpoint/2010/main" val="800387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Emphasises the mentors role in holistic development and the notion of holism see and draw upon specifically: Ali, G., and Snowden, M (2019) SOPHIE (Self-exploration through Ontological, Phenomenological, Humanistic, Ideological, and Existential expressions) - A Mentoring Framework. In: Mentorship, Leadership, and Research: their place within the Social Science Curriculum. Snowden, M. &amp; Halsall, J. (eds.). Springer International Publishing AG, p. 107-116 </a:t>
            </a:r>
          </a:p>
          <a:p>
            <a:endParaRPr lang="en-GB" dirty="0"/>
          </a:p>
          <a:p>
            <a:r>
              <a:rPr lang="en-GB" dirty="0"/>
              <a:t>Snowden, M &amp; Halsall, J. (2019) Mentoring and Post graduate Supervision. In: Snowden, M. &amp; Halsall, J., 1 Jan 2019, Mentorship, Leadership, and Research: Their Place within the Social Science Curriculum. Snowden, M. &amp; Halsall, J. (eds.). Springer International Publishing AG, p. 61-70 </a:t>
            </a:r>
          </a:p>
          <a:p>
            <a:endParaRPr lang="en-GB" dirty="0"/>
          </a:p>
        </p:txBody>
      </p:sp>
      <p:sp>
        <p:nvSpPr>
          <p:cNvPr id="4" name="Slide Number Placeholder 3"/>
          <p:cNvSpPr>
            <a:spLocks noGrp="1"/>
          </p:cNvSpPr>
          <p:nvPr>
            <p:ph type="sldNum" sz="quarter" idx="5"/>
          </p:nvPr>
        </p:nvSpPr>
        <p:spPr/>
        <p:txBody>
          <a:bodyPr/>
          <a:lstStyle/>
          <a:p>
            <a:fld id="{8B6F1C7A-68C1-4E6A-8CCE-477F60BFCB12}" type="slidenum">
              <a:rPr lang="en-GB" smtClean="0"/>
              <a:t>12</a:t>
            </a:fld>
            <a:endParaRPr lang="en-GB"/>
          </a:p>
        </p:txBody>
      </p:sp>
    </p:spTree>
    <p:extLst>
      <p:ext uri="{BB962C8B-B14F-4D97-AF65-F5344CB8AC3E}">
        <p14:creationId xmlns:p14="http://schemas.microsoft.com/office/powerpoint/2010/main" val="2599493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Draw upon Lance, Clutterbuck and Megginson (2016) and Starr, J (2016) The Mentoring Manual Your step by Step guide to becoming a better mentor. </a:t>
            </a:r>
            <a:r>
              <a:rPr lang="en-GB" dirty="0" err="1"/>
              <a:t>LearnStarr</a:t>
            </a:r>
            <a:r>
              <a:rPr lang="en-GB" dirty="0"/>
              <a:t>.</a:t>
            </a:r>
          </a:p>
          <a:p>
            <a:r>
              <a:rPr lang="en-GB" dirty="0"/>
              <a:t>The focus here is to reaffirm the “real world” application of building the relationship.</a:t>
            </a:r>
            <a:endParaRPr lang="en-GB" dirty="0">
              <a:cs typeface="Calibri"/>
            </a:endParaRPr>
          </a:p>
        </p:txBody>
      </p:sp>
      <p:sp>
        <p:nvSpPr>
          <p:cNvPr id="4" name="Slide Number Placeholder 3"/>
          <p:cNvSpPr>
            <a:spLocks noGrp="1"/>
          </p:cNvSpPr>
          <p:nvPr>
            <p:ph type="sldNum" sz="quarter" idx="5"/>
          </p:nvPr>
        </p:nvSpPr>
        <p:spPr/>
        <p:txBody>
          <a:bodyPr/>
          <a:lstStyle/>
          <a:p>
            <a:fld id="{8B6F1C7A-68C1-4E6A-8CCE-477F60BFCB12}" type="slidenum">
              <a:rPr lang="en-GB" smtClean="0"/>
              <a:t>13</a:t>
            </a:fld>
            <a:endParaRPr lang="en-GB"/>
          </a:p>
        </p:txBody>
      </p:sp>
    </p:spTree>
    <p:extLst>
      <p:ext uri="{BB962C8B-B14F-4D97-AF65-F5344CB8AC3E}">
        <p14:creationId xmlns:p14="http://schemas.microsoft.com/office/powerpoint/2010/main" val="1065120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Brain storm Discuss each in turn…</a:t>
            </a:r>
          </a:p>
        </p:txBody>
      </p:sp>
      <p:sp>
        <p:nvSpPr>
          <p:cNvPr id="4" name="Slide Number Placeholder 3"/>
          <p:cNvSpPr>
            <a:spLocks noGrp="1"/>
          </p:cNvSpPr>
          <p:nvPr>
            <p:ph type="sldNum" sz="quarter" idx="5"/>
          </p:nvPr>
        </p:nvSpPr>
        <p:spPr/>
        <p:txBody>
          <a:bodyPr/>
          <a:lstStyle/>
          <a:p>
            <a:fld id="{8B6F1C7A-68C1-4E6A-8CCE-477F60BFCB12}" type="slidenum">
              <a:rPr lang="en-GB" smtClean="0"/>
              <a:t>14</a:t>
            </a:fld>
            <a:endParaRPr lang="en-GB"/>
          </a:p>
        </p:txBody>
      </p:sp>
    </p:spTree>
    <p:extLst>
      <p:ext uri="{BB962C8B-B14F-4D97-AF65-F5344CB8AC3E}">
        <p14:creationId xmlns:p14="http://schemas.microsoft.com/office/powerpoint/2010/main" val="119191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Looking ahead, the importance of making a good impression… friendly, approachable, etc. Think about the characteristics of a successful mentor</a:t>
            </a:r>
          </a:p>
        </p:txBody>
      </p:sp>
      <p:sp>
        <p:nvSpPr>
          <p:cNvPr id="4" name="Slide Number Placeholder 3"/>
          <p:cNvSpPr>
            <a:spLocks noGrp="1"/>
          </p:cNvSpPr>
          <p:nvPr>
            <p:ph type="sldNum" sz="quarter" idx="5"/>
          </p:nvPr>
        </p:nvSpPr>
        <p:spPr/>
        <p:txBody>
          <a:bodyPr/>
          <a:lstStyle/>
          <a:p>
            <a:fld id="{8B6F1C7A-68C1-4E6A-8CCE-477F60BFCB12}" type="slidenum">
              <a:rPr lang="en-GB" smtClean="0"/>
              <a:t>15</a:t>
            </a:fld>
            <a:endParaRPr lang="en-GB"/>
          </a:p>
        </p:txBody>
      </p:sp>
    </p:spTree>
    <p:extLst>
      <p:ext uri="{BB962C8B-B14F-4D97-AF65-F5344CB8AC3E}">
        <p14:creationId xmlns:p14="http://schemas.microsoft.com/office/powerpoint/2010/main" val="2898460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 the empathic nature of the relationship… accessing experience…</a:t>
            </a:r>
          </a:p>
          <a:p>
            <a:r>
              <a:rPr lang="en-GB" dirty="0"/>
              <a:t>Draw upon Lance, Clutterbuck and Megginson (2016) and Starr, J (2016) The Mentoring Manual Your step by Step guide to becoming a better mentor. </a:t>
            </a:r>
            <a:r>
              <a:rPr lang="en-GB" dirty="0" err="1"/>
              <a:t>LearnStarr</a:t>
            </a:r>
            <a:r>
              <a:rPr lang="en-GB" dirty="0"/>
              <a:t>.</a:t>
            </a:r>
          </a:p>
          <a:p>
            <a:r>
              <a:rPr lang="en-GB" dirty="0"/>
              <a:t>The focus here is to reaffirm the “real world” application of building the relationship</a:t>
            </a:r>
            <a:endParaRPr lang="en-GB">
              <a:cs typeface="Calibri"/>
            </a:endParaRPr>
          </a:p>
          <a:p>
            <a:endParaRPr lang="en-GB" dirty="0"/>
          </a:p>
        </p:txBody>
      </p:sp>
      <p:sp>
        <p:nvSpPr>
          <p:cNvPr id="4" name="Slide Number Placeholder 3"/>
          <p:cNvSpPr>
            <a:spLocks noGrp="1"/>
          </p:cNvSpPr>
          <p:nvPr>
            <p:ph type="sldNum" sz="quarter" idx="5"/>
          </p:nvPr>
        </p:nvSpPr>
        <p:spPr/>
        <p:txBody>
          <a:bodyPr/>
          <a:lstStyle/>
          <a:p>
            <a:fld id="{8B6F1C7A-68C1-4E6A-8CCE-477F60BFCB12}" type="slidenum">
              <a:rPr lang="en-GB" smtClean="0"/>
              <a:t>16</a:t>
            </a:fld>
            <a:endParaRPr lang="en-GB"/>
          </a:p>
        </p:txBody>
      </p:sp>
    </p:spTree>
    <p:extLst>
      <p:ext uri="{BB962C8B-B14F-4D97-AF65-F5344CB8AC3E}">
        <p14:creationId xmlns:p14="http://schemas.microsoft.com/office/powerpoint/2010/main" val="4192263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presents the six key messages and reinforces what has been discussed in the previous session</a:t>
            </a:r>
          </a:p>
        </p:txBody>
      </p:sp>
      <p:sp>
        <p:nvSpPr>
          <p:cNvPr id="4" name="Slide Number Placeholder 3"/>
          <p:cNvSpPr>
            <a:spLocks noGrp="1"/>
          </p:cNvSpPr>
          <p:nvPr>
            <p:ph type="sldNum" sz="quarter" idx="5"/>
          </p:nvPr>
        </p:nvSpPr>
        <p:spPr/>
        <p:txBody>
          <a:bodyPr/>
          <a:lstStyle/>
          <a:p>
            <a:fld id="{8B6F1C7A-68C1-4E6A-8CCE-477F60BFCB12}" type="slidenum">
              <a:rPr lang="en-GB" smtClean="0"/>
              <a:t>3</a:t>
            </a:fld>
            <a:endParaRPr lang="en-GB"/>
          </a:p>
        </p:txBody>
      </p:sp>
    </p:spTree>
    <p:extLst>
      <p:ext uri="{BB962C8B-B14F-4D97-AF65-F5344CB8AC3E}">
        <p14:creationId xmlns:p14="http://schemas.microsoft.com/office/powerpoint/2010/main" val="455670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Explore the key tenets of user perspectives related to self development in organisations… an honest real world view sharing both positive and negative stories.</a:t>
            </a:r>
          </a:p>
        </p:txBody>
      </p:sp>
      <p:sp>
        <p:nvSpPr>
          <p:cNvPr id="4" name="Slide Number Placeholder 3"/>
          <p:cNvSpPr>
            <a:spLocks noGrp="1"/>
          </p:cNvSpPr>
          <p:nvPr>
            <p:ph type="sldNum" sz="quarter" idx="5"/>
          </p:nvPr>
        </p:nvSpPr>
        <p:spPr/>
        <p:txBody>
          <a:bodyPr/>
          <a:lstStyle/>
          <a:p>
            <a:fld id="{8B6F1C7A-68C1-4E6A-8CCE-477F60BFCB12}" type="slidenum">
              <a:rPr lang="en-GB" smtClean="0"/>
              <a:t>4</a:t>
            </a:fld>
            <a:endParaRPr lang="en-GB"/>
          </a:p>
        </p:txBody>
      </p:sp>
    </p:spTree>
    <p:extLst>
      <p:ext uri="{BB962C8B-B14F-4D97-AF65-F5344CB8AC3E}">
        <p14:creationId xmlns:p14="http://schemas.microsoft.com/office/powerpoint/2010/main" val="2965533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Small group activity that explores what participants view as “self development” and how this can be used to enhance their life – a multi-dimensional approach</a:t>
            </a:r>
          </a:p>
        </p:txBody>
      </p:sp>
      <p:sp>
        <p:nvSpPr>
          <p:cNvPr id="4" name="Slide Number Placeholder 3"/>
          <p:cNvSpPr>
            <a:spLocks noGrp="1"/>
          </p:cNvSpPr>
          <p:nvPr>
            <p:ph type="sldNum" sz="quarter" idx="5"/>
          </p:nvPr>
        </p:nvSpPr>
        <p:spPr/>
        <p:txBody>
          <a:bodyPr/>
          <a:lstStyle/>
          <a:p>
            <a:fld id="{8B6F1C7A-68C1-4E6A-8CCE-477F60BFCB12}" type="slidenum">
              <a:rPr lang="en-GB" smtClean="0"/>
              <a:t>5</a:t>
            </a:fld>
            <a:endParaRPr lang="en-GB"/>
          </a:p>
        </p:txBody>
      </p:sp>
    </p:spTree>
    <p:extLst>
      <p:ext uri="{BB962C8B-B14F-4D97-AF65-F5344CB8AC3E}">
        <p14:creationId xmlns:p14="http://schemas.microsoft.com/office/powerpoint/2010/main" val="3675572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Receive feedback on how self-development is viewed. Identify what is good self-development by reflecting upon experiences.</a:t>
            </a:r>
          </a:p>
          <a:p>
            <a:r>
              <a:rPr lang="en-GB" dirty="0"/>
              <a:t>Link to: </a:t>
            </a:r>
            <a:r>
              <a:rPr lang="en-GB" dirty="0">
                <a:hlinkClick r:id="rId3"/>
              </a:rPr>
              <a:t>https://www.cipd.co.uk/news-views/nutshell/issue-121/leader-development</a:t>
            </a:r>
            <a:r>
              <a:rPr lang="en-GB" dirty="0"/>
              <a:t> </a:t>
            </a:r>
            <a:endParaRPr lang="en-GB" dirty="0">
              <a:cs typeface="Calibri"/>
            </a:endParaRPr>
          </a:p>
          <a:p>
            <a:endParaRPr lang="en-GB" dirty="0"/>
          </a:p>
        </p:txBody>
      </p:sp>
      <p:sp>
        <p:nvSpPr>
          <p:cNvPr id="4" name="Slide Number Placeholder 3"/>
          <p:cNvSpPr>
            <a:spLocks noGrp="1"/>
          </p:cNvSpPr>
          <p:nvPr>
            <p:ph type="sldNum" sz="quarter" idx="5"/>
          </p:nvPr>
        </p:nvSpPr>
        <p:spPr/>
        <p:txBody>
          <a:bodyPr/>
          <a:lstStyle/>
          <a:p>
            <a:fld id="{8B6F1C7A-68C1-4E6A-8CCE-477F60BFCB12}" type="slidenum">
              <a:rPr lang="en-GB" smtClean="0"/>
              <a:t>6</a:t>
            </a:fld>
            <a:endParaRPr lang="en-GB"/>
          </a:p>
        </p:txBody>
      </p:sp>
    </p:spTree>
    <p:extLst>
      <p:ext uri="{BB962C8B-B14F-4D97-AF65-F5344CB8AC3E}">
        <p14:creationId xmlns:p14="http://schemas.microsoft.com/office/powerpoint/2010/main" val="519510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 the mentor's role, illustrate with case examples and draw upon: Thompson C (2019) 'The magic of mentoring: developing others and yourself', Routledge.</a:t>
            </a:r>
          </a:p>
          <a:p>
            <a:endParaRPr lang="en-GB" dirty="0"/>
          </a:p>
        </p:txBody>
      </p:sp>
      <p:sp>
        <p:nvSpPr>
          <p:cNvPr id="4" name="Slide Number Placeholder 3"/>
          <p:cNvSpPr>
            <a:spLocks noGrp="1"/>
          </p:cNvSpPr>
          <p:nvPr>
            <p:ph type="sldNum" sz="quarter" idx="5"/>
          </p:nvPr>
        </p:nvSpPr>
        <p:spPr/>
        <p:txBody>
          <a:bodyPr/>
          <a:lstStyle/>
          <a:p>
            <a:fld id="{8B6F1C7A-68C1-4E6A-8CCE-477F60BFCB12}" type="slidenum">
              <a:rPr lang="en-GB" smtClean="0"/>
              <a:t>7</a:t>
            </a:fld>
            <a:endParaRPr lang="en-GB"/>
          </a:p>
        </p:txBody>
      </p:sp>
    </p:spTree>
    <p:extLst>
      <p:ext uri="{BB962C8B-B14F-4D97-AF65-F5344CB8AC3E}">
        <p14:creationId xmlns:p14="http://schemas.microsoft.com/office/powerpoint/2010/main" val="3852248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activity explores the notion of values… social constructionism and that we are all different. There is likely to be a multiplicity of values with little agreement – reflecting the </a:t>
            </a:r>
          </a:p>
          <a:p>
            <a:r>
              <a:rPr lang="en-GB" dirty="0"/>
              <a:t>The challenges that this brings to us as individuals and achieving consensus on value is difficult. The notion of multiple lenses. </a:t>
            </a:r>
          </a:p>
          <a:p>
            <a:r>
              <a:rPr lang="en-GB" dirty="0"/>
              <a:t>This is underpinned by chapter 6 Exploring beliefs and values  in Lancer, Clutterbuck and Megginson 2016 Techniques for Coaching and Mentoring 2nd Edition. Routledge</a:t>
            </a:r>
            <a:endParaRPr lang="en-GB" dirty="0">
              <a:cs typeface="Calibri"/>
            </a:endParaRPr>
          </a:p>
        </p:txBody>
      </p:sp>
      <p:sp>
        <p:nvSpPr>
          <p:cNvPr id="4" name="Slide Number Placeholder 3"/>
          <p:cNvSpPr>
            <a:spLocks noGrp="1"/>
          </p:cNvSpPr>
          <p:nvPr>
            <p:ph type="sldNum" sz="quarter" idx="5"/>
          </p:nvPr>
        </p:nvSpPr>
        <p:spPr/>
        <p:txBody>
          <a:bodyPr/>
          <a:lstStyle/>
          <a:p>
            <a:fld id="{8B6F1C7A-68C1-4E6A-8CCE-477F60BFCB12}" type="slidenum">
              <a:rPr lang="en-GB" smtClean="0"/>
              <a:t>8</a:t>
            </a:fld>
            <a:endParaRPr lang="en-GB"/>
          </a:p>
        </p:txBody>
      </p:sp>
    </p:spTree>
    <p:extLst>
      <p:ext uri="{BB962C8B-B14F-4D97-AF65-F5344CB8AC3E}">
        <p14:creationId xmlns:p14="http://schemas.microsoft.com/office/powerpoint/2010/main" val="1452482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Draw upon chapter 6 Exploring beliefs and values in Lancer, Clutterbuck and Megginson 2016 Techniques for Coaching and Mentoring 2nd Edition. Routledge</a:t>
            </a:r>
          </a:p>
        </p:txBody>
      </p:sp>
      <p:sp>
        <p:nvSpPr>
          <p:cNvPr id="4" name="Slide Number Placeholder 3"/>
          <p:cNvSpPr>
            <a:spLocks noGrp="1"/>
          </p:cNvSpPr>
          <p:nvPr>
            <p:ph type="sldNum" sz="quarter" idx="5"/>
          </p:nvPr>
        </p:nvSpPr>
        <p:spPr/>
        <p:txBody>
          <a:bodyPr/>
          <a:lstStyle/>
          <a:p>
            <a:fld id="{8B6F1C7A-68C1-4E6A-8CCE-477F60BFCB12}" type="slidenum">
              <a:rPr lang="en-GB" smtClean="0"/>
              <a:t>9</a:t>
            </a:fld>
            <a:endParaRPr lang="en-GB"/>
          </a:p>
        </p:txBody>
      </p:sp>
    </p:spTree>
    <p:extLst>
      <p:ext uri="{BB962C8B-B14F-4D97-AF65-F5344CB8AC3E}">
        <p14:creationId xmlns:p14="http://schemas.microsoft.com/office/powerpoint/2010/main" val="175559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Joyce, B., &amp; Calhoun, E. (2010). Models of professional development: A celebration of educators. Corwin Press, </a:t>
            </a:r>
            <a:r>
              <a:rPr lang="en-GB" dirty="0">
                <a:hlinkClick r:id="rId3"/>
              </a:rPr>
              <a:t>https://doi.org/10.4135/9781452219387</a:t>
            </a:r>
            <a:r>
              <a:rPr lang="en-GB" dirty="0"/>
              <a:t> </a:t>
            </a:r>
            <a:endParaRPr lang="en-US" dirty="0"/>
          </a:p>
        </p:txBody>
      </p:sp>
      <p:sp>
        <p:nvSpPr>
          <p:cNvPr id="4" name="Slide Number Placeholder 3"/>
          <p:cNvSpPr>
            <a:spLocks noGrp="1"/>
          </p:cNvSpPr>
          <p:nvPr>
            <p:ph type="sldNum" sz="quarter" idx="5"/>
          </p:nvPr>
        </p:nvSpPr>
        <p:spPr/>
        <p:txBody>
          <a:bodyPr/>
          <a:lstStyle/>
          <a:p>
            <a:fld id="{8B6F1C7A-68C1-4E6A-8CCE-477F60BFCB12}" type="slidenum">
              <a:rPr lang="en-GB" smtClean="0"/>
              <a:t>10</a:t>
            </a:fld>
            <a:endParaRPr lang="en-GB"/>
          </a:p>
        </p:txBody>
      </p:sp>
    </p:spTree>
    <p:extLst>
      <p:ext uri="{BB962C8B-B14F-4D97-AF65-F5344CB8AC3E}">
        <p14:creationId xmlns:p14="http://schemas.microsoft.com/office/powerpoint/2010/main" val="2233097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708402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87374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649741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49236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555452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679292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1">
            <a:extLst>
              <a:ext uri="{FF2B5EF4-FFF2-40B4-BE49-F238E27FC236}">
                <a16:creationId xmlns:a16="http://schemas.microsoft.com/office/drawing/2014/main" id="{D843EB9D-DE8E-5B4F-B152-00390DA0FA2A}"/>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417294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1">
            <a:extLst>
              <a:ext uri="{FF2B5EF4-FFF2-40B4-BE49-F238E27FC236}">
                <a16:creationId xmlns:a16="http://schemas.microsoft.com/office/drawing/2014/main" id="{340DB9AD-DBFE-864D-ADA9-18B1C899965D}"/>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652609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566112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496440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70525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856309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946282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1">
            <a:extLst>
              <a:ext uri="{FF2B5EF4-FFF2-40B4-BE49-F238E27FC236}">
                <a16:creationId xmlns:a16="http://schemas.microsoft.com/office/drawing/2014/main" id="{E42B79A0-AC8B-EC45-933B-B72C4E111F31}"/>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696958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792464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8147793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43AC9CE3-AC9E-DA4E-A028-04E755003066}"/>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440442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251712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Placeholder 1">
            <a:extLst>
              <a:ext uri="{FF2B5EF4-FFF2-40B4-BE49-F238E27FC236}">
                <a16:creationId xmlns:a16="http://schemas.microsoft.com/office/drawing/2014/main" id="{9D547BF5-62A4-6B4D-A54A-5EAA23D7DCB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7334261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Placeholder 1">
            <a:extLst>
              <a:ext uri="{FF2B5EF4-FFF2-40B4-BE49-F238E27FC236}">
                <a16:creationId xmlns:a16="http://schemas.microsoft.com/office/drawing/2014/main" id="{15F819E4-A2BC-6349-A398-68A1017C1A37}"/>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372036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
        <p:nvSpPr>
          <p:cNvPr id="6" name="Title Placeholder 1">
            <a:extLst>
              <a:ext uri="{FF2B5EF4-FFF2-40B4-BE49-F238E27FC236}">
                <a16:creationId xmlns:a16="http://schemas.microsoft.com/office/drawing/2014/main" id="{20C51D3F-ABC7-264A-A397-F5FC902AB9C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9060648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56132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8316130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262850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41877933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E7424BA8-E499-E844-B6B1-5C6A0C357039}"/>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442241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647529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074866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ED419508-A173-9D46-9CD2-C5ECB157BA54}"/>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34853148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2967095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Placeholder 1">
            <a:extLst>
              <a:ext uri="{FF2B5EF4-FFF2-40B4-BE49-F238E27FC236}">
                <a16:creationId xmlns:a16="http://schemas.microsoft.com/office/drawing/2014/main" id="{CE9FF6A0-6228-324B-840E-2820A5B8A6DC}"/>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4334545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Placeholder 1">
            <a:extLst>
              <a:ext uri="{FF2B5EF4-FFF2-40B4-BE49-F238E27FC236}">
                <a16:creationId xmlns:a16="http://schemas.microsoft.com/office/drawing/2014/main" id="{48EFAB1B-4E0B-0548-B432-C48A2A0CBC9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422450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661717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9238769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5402592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7010255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1234036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3DBFCBFC-4D57-BC48-BE4B-1B1915EC4BB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7911697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4758341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9828852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39752" y="130622"/>
            <a:ext cx="6347048" cy="634082"/>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1107413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9129693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Placeholder 1">
            <a:extLst>
              <a:ext uri="{FF2B5EF4-FFF2-40B4-BE49-F238E27FC236}">
                <a16:creationId xmlns:a16="http://schemas.microsoft.com/office/drawing/2014/main" id="{6BCAAE72-D2C9-9842-BD78-156687FFCFE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8964723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Placeholder 1">
            <a:extLst>
              <a:ext uri="{FF2B5EF4-FFF2-40B4-BE49-F238E27FC236}">
                <a16:creationId xmlns:a16="http://schemas.microsoft.com/office/drawing/2014/main" id="{C8223B14-1318-0148-A566-C1188B1B592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48517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3091116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
        <p:nvSpPr>
          <p:cNvPr id="6" name="Title Placeholder 1">
            <a:extLst>
              <a:ext uri="{FF2B5EF4-FFF2-40B4-BE49-F238E27FC236}">
                <a16:creationId xmlns:a16="http://schemas.microsoft.com/office/drawing/2014/main" id="{8F63CA9D-8328-F14D-B9D9-98F0E6D2A55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5178659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4479019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1242420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40949089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89A2DB7C-6579-E342-88D6-8C38618E0A2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9175579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5226960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0181905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6E0FFB2F-C7E7-3146-BE77-B60A9C23EE28}"/>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85045645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3467958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Placeholder 1">
            <a:extLst>
              <a:ext uri="{FF2B5EF4-FFF2-40B4-BE49-F238E27FC236}">
                <a16:creationId xmlns:a16="http://schemas.microsoft.com/office/drawing/2014/main" id="{06037518-70D6-EA48-9F54-EE7E2358E49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58906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51125547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Placeholder 1">
            <a:extLst>
              <a:ext uri="{FF2B5EF4-FFF2-40B4-BE49-F238E27FC236}">
                <a16:creationId xmlns:a16="http://schemas.microsoft.com/office/drawing/2014/main" id="{FE115BB4-6B0E-2A4D-BDEB-0FAA980D84C1}"/>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99441169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
        <p:nvSpPr>
          <p:cNvPr id="6" name="Title Placeholder 1">
            <a:extLst>
              <a:ext uri="{FF2B5EF4-FFF2-40B4-BE49-F238E27FC236}">
                <a16:creationId xmlns:a16="http://schemas.microsoft.com/office/drawing/2014/main" id="{1BEB1937-35D7-9243-B8AE-E578326811A9}"/>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2653331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7608201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8837126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0043799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5CEBCA2A-72EA-C64A-AB81-AAE35B630B5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61255327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2528342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40437374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6DD0DF87-7525-7F48-8C09-5914CB62FA7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1845628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9920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67686001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
        <p:nvSpPr>
          <p:cNvPr id="8" name="Title Placeholder 1">
            <a:extLst>
              <a:ext uri="{FF2B5EF4-FFF2-40B4-BE49-F238E27FC236}">
                <a16:creationId xmlns:a16="http://schemas.microsoft.com/office/drawing/2014/main" id="{87F0AD9A-D6AB-F947-9DA3-90283F8B020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39064653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
        <p:nvSpPr>
          <p:cNvPr id="10" name="Title Placeholder 1">
            <a:extLst>
              <a:ext uri="{FF2B5EF4-FFF2-40B4-BE49-F238E27FC236}">
                <a16:creationId xmlns:a16="http://schemas.microsoft.com/office/drawing/2014/main" id="{9BD23A9D-77F7-8F4C-8EF1-ECA88FAAA46A}"/>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1607241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
        <p:nvSpPr>
          <p:cNvPr id="6" name="Title Placeholder 1">
            <a:extLst>
              <a:ext uri="{FF2B5EF4-FFF2-40B4-BE49-F238E27FC236}">
                <a16:creationId xmlns:a16="http://schemas.microsoft.com/office/drawing/2014/main" id="{30D6F584-40F9-BE4D-A8E9-ED82E3FDE684}"/>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30432135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30919135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8208918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66852945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
        <p:nvSpPr>
          <p:cNvPr id="7" name="Title Placeholder 1">
            <a:extLst>
              <a:ext uri="{FF2B5EF4-FFF2-40B4-BE49-F238E27FC236}">
                <a16:creationId xmlns:a16="http://schemas.microsoft.com/office/drawing/2014/main" id="{E7156DE6-388B-6D48-8FE3-DE904A8B1DE2}"/>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9402840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439170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44439086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26074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43361871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2028631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4095513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5232459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82508424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82120607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3116752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8547270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2660723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6804664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613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872424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3.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theme" Target="../theme/theme9.xml"/><Relationship Id="rId1" Type="http://schemas.openxmlformats.org/officeDocument/2006/relationships/slideLayout" Target="../slideLayouts/slideLayout89.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 name="Title Placeholder 1"/>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003E7E">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pic>
        <p:nvPicPr>
          <p:cNvPr id="8" name="Picture 7"/>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201725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C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EC008C">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37A33962-31B9-184C-BD8B-ADFA5BB805A8}"/>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8803" y="169609"/>
            <a:ext cx="1621677" cy="566977"/>
          </a:xfrm>
          <a:prstGeom prst="rect">
            <a:avLst/>
          </a:prstGeom>
        </p:spPr>
      </p:pic>
    </p:spTree>
    <p:extLst>
      <p:ext uri="{BB962C8B-B14F-4D97-AF65-F5344CB8AC3E}">
        <p14:creationId xmlns:p14="http://schemas.microsoft.com/office/powerpoint/2010/main" val="835570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F898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F89828">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164394F4-DFE7-754E-ADBF-0FE58C818C9C}"/>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2398987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3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E31937">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B9DC2AC7-4D28-DA40-8AC6-A10F788F268D}"/>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1723"/>
            <a:ext cx="1621677" cy="566977"/>
          </a:xfrm>
          <a:prstGeom prst="rect">
            <a:avLst/>
          </a:prstGeom>
        </p:spPr>
      </p:pic>
    </p:spTree>
    <p:extLst>
      <p:ext uri="{BB962C8B-B14F-4D97-AF65-F5344CB8AC3E}">
        <p14:creationId xmlns:p14="http://schemas.microsoft.com/office/powerpoint/2010/main" val="40507522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8CC63F">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04292A9C-DC1B-AF43-A10A-6B40029D3C07}"/>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30825183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00AEEF">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BE739F6E-8D2B-9345-B065-FF86CA75F7D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4946248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5261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5261AC">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248DFBBD-80D4-9746-B9EB-AE4EEC06F44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6055" y="197443"/>
            <a:ext cx="1620745" cy="567261"/>
          </a:xfrm>
          <a:prstGeom prst="rect">
            <a:avLst/>
          </a:prstGeom>
        </p:spPr>
      </p:pic>
    </p:spTree>
    <p:extLst>
      <p:ext uri="{BB962C8B-B14F-4D97-AF65-F5344CB8AC3E}">
        <p14:creationId xmlns:p14="http://schemas.microsoft.com/office/powerpoint/2010/main" val="402037766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BE7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sp>
        <p:nvSpPr>
          <p:cNvPr id="2" name="Title Placeholder 1"/>
          <p:cNvSpPr>
            <a:spLocks noGrp="1"/>
          </p:cNvSpPr>
          <p:nvPr>
            <p:ph type="title"/>
          </p:nvPr>
        </p:nvSpPr>
        <p:spPr>
          <a:xfrm>
            <a:off x="467544"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userDrawn="1"/>
        </p:nvCxnSpPr>
        <p:spPr>
          <a:xfrm>
            <a:off x="0" y="6237312"/>
            <a:ext cx="9144000" cy="0"/>
          </a:xfrm>
          <a:prstGeom prst="line">
            <a:avLst/>
          </a:prstGeom>
          <a:ln w="28575">
            <a:solidFill>
              <a:srgbClr val="EBE729">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pic>
        <p:nvPicPr>
          <p:cNvPr id="13" name="Picture 12"/>
          <p:cNvPicPr>
            <a:picLocks noChangeAspect="1"/>
          </p:cNvPicPr>
          <p:nvPr userDrawn="1"/>
        </p:nvPicPr>
        <p:blipFill>
          <a:blip r:embed="rId14"/>
          <a:stretch>
            <a:fillRect/>
          </a:stretch>
        </p:blipFill>
        <p:spPr>
          <a:xfrm>
            <a:off x="7154256" y="188640"/>
            <a:ext cx="1532544" cy="536390"/>
          </a:xfrm>
          <a:prstGeom prst="rect">
            <a:avLst/>
          </a:prstGeom>
        </p:spPr>
      </p:pic>
    </p:spTree>
    <p:extLst>
      <p:ext uri="{BB962C8B-B14F-4D97-AF65-F5344CB8AC3E}">
        <p14:creationId xmlns:p14="http://schemas.microsoft.com/office/powerpoint/2010/main" val="20377755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C091A471-E658-364A-91A6-89B1DDE2885A}"/>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a:extLst>
              <a:ext uri="{FF2B5EF4-FFF2-40B4-BE49-F238E27FC236}">
                <a16:creationId xmlns:a16="http://schemas.microsoft.com/office/drawing/2014/main" id="{3323514D-9423-474A-9F2C-8F5A90B374D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A72D7EF8-2E7B-6546-B104-464F791C8BF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26438D0-A28F-C442-A6F2-942F4930B31C}" type="datetimeFigureOut">
              <a:rPr lang="en-US" smtClean="0"/>
              <a:t>5/2/2023</a:t>
            </a:fld>
            <a:endParaRPr lang="en-US"/>
          </a:p>
        </p:txBody>
      </p:sp>
      <p:sp>
        <p:nvSpPr>
          <p:cNvPr id="10" name="Footer Placeholder 4">
            <a:extLst>
              <a:ext uri="{FF2B5EF4-FFF2-40B4-BE49-F238E27FC236}">
                <a16:creationId xmlns:a16="http://schemas.microsoft.com/office/drawing/2014/main" id="{590BC487-91A2-374D-B254-A1082ADD2A4C}"/>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1" name="Slide Number Placeholder 5">
            <a:extLst>
              <a:ext uri="{FF2B5EF4-FFF2-40B4-BE49-F238E27FC236}">
                <a16:creationId xmlns:a16="http://schemas.microsoft.com/office/drawing/2014/main" id="{81D9233F-4730-AB4D-BDF0-DC6C68EA869D}"/>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35532E6-B991-9F43-B380-07AC97AFE3F4}" type="slidenum">
              <a:rPr lang="en-US" smtClean="0"/>
              <a:t>‹#›</a:t>
            </a:fld>
            <a:endParaRPr lang="en-US"/>
          </a:p>
        </p:txBody>
      </p:sp>
      <p:pic>
        <p:nvPicPr>
          <p:cNvPr id="12" name="Picture 11">
            <a:extLst>
              <a:ext uri="{FF2B5EF4-FFF2-40B4-BE49-F238E27FC236}">
                <a16:creationId xmlns:a16="http://schemas.microsoft.com/office/drawing/2014/main" id="{3F24A75E-D9E2-D240-8CD2-513E9BE8D7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1"/>
            <a:ext cx="9147600" cy="5149761"/>
          </a:xfrm>
          <a:prstGeom prst="rect">
            <a:avLst/>
          </a:prstGeom>
        </p:spPr>
      </p:pic>
      <p:pic>
        <p:nvPicPr>
          <p:cNvPr id="13" name="Picture 12">
            <a:extLst>
              <a:ext uri="{FF2B5EF4-FFF2-40B4-BE49-F238E27FC236}">
                <a16:creationId xmlns:a16="http://schemas.microsoft.com/office/drawing/2014/main" id="{84390D60-2BB2-2E4E-B8E8-36B01B0A020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24328" y="1927690"/>
            <a:ext cx="1247226" cy="1717334"/>
          </a:xfrm>
          <a:prstGeom prst="rect">
            <a:avLst/>
          </a:prstGeom>
        </p:spPr>
      </p:pic>
      <p:pic>
        <p:nvPicPr>
          <p:cNvPr id="14" name="Picture 13">
            <a:extLst>
              <a:ext uri="{FF2B5EF4-FFF2-40B4-BE49-F238E27FC236}">
                <a16:creationId xmlns:a16="http://schemas.microsoft.com/office/drawing/2014/main" id="{7FE11AD4-BB94-0B4B-9B97-F0F7FDFAFB0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724128" y="1916832"/>
            <a:ext cx="1065370" cy="1728192"/>
          </a:xfrm>
          <a:prstGeom prst="rect">
            <a:avLst/>
          </a:prstGeom>
        </p:spPr>
      </p:pic>
      <p:pic>
        <p:nvPicPr>
          <p:cNvPr id="15" name="Picture 14">
            <a:extLst>
              <a:ext uri="{FF2B5EF4-FFF2-40B4-BE49-F238E27FC236}">
                <a16:creationId xmlns:a16="http://schemas.microsoft.com/office/drawing/2014/main" id="{308705DB-A65C-1543-A087-9D51D189B5C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3528" y="2006881"/>
            <a:ext cx="2463800" cy="1511300"/>
          </a:xfrm>
          <a:prstGeom prst="rect">
            <a:avLst/>
          </a:prstGeom>
        </p:spPr>
      </p:pic>
      <p:sp>
        <p:nvSpPr>
          <p:cNvPr id="16" name="Rectangle 15">
            <a:extLst>
              <a:ext uri="{FF2B5EF4-FFF2-40B4-BE49-F238E27FC236}">
                <a16:creationId xmlns:a16="http://schemas.microsoft.com/office/drawing/2014/main" id="{ABB86C5E-EDE6-CF4A-A0CE-A2F052CE9C10}"/>
              </a:ext>
            </a:extLst>
          </p:cNvPr>
          <p:cNvSpPr/>
          <p:nvPr userDrawn="1"/>
        </p:nvSpPr>
        <p:spPr>
          <a:xfrm>
            <a:off x="0" y="3579359"/>
            <a:ext cx="9144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Uni-of-the-year.png">
            <a:extLst>
              <a:ext uri="{FF2B5EF4-FFF2-40B4-BE49-F238E27FC236}">
                <a16:creationId xmlns:a16="http://schemas.microsoft.com/office/drawing/2014/main" id="{776444D7-42B1-AF44-954A-89367773500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123728" y="4509120"/>
            <a:ext cx="1864166" cy="1224136"/>
          </a:xfrm>
          <a:prstGeom prst="rect">
            <a:avLst/>
          </a:prstGeom>
        </p:spPr>
      </p:pic>
      <p:pic>
        <p:nvPicPr>
          <p:cNvPr id="18" name="Picture 17">
            <a:extLst>
              <a:ext uri="{FF2B5EF4-FFF2-40B4-BE49-F238E27FC236}">
                <a16:creationId xmlns:a16="http://schemas.microsoft.com/office/drawing/2014/main" id="{15EAF08D-62EA-C04D-A4BA-CA0613D9D2F1}"/>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235792" y="2258765"/>
            <a:ext cx="1840264" cy="954211"/>
          </a:xfrm>
          <a:prstGeom prst="rect">
            <a:avLst/>
          </a:prstGeom>
        </p:spPr>
      </p:pic>
      <p:pic>
        <p:nvPicPr>
          <p:cNvPr id="19" name="Picture 18">
            <a:extLst>
              <a:ext uri="{FF2B5EF4-FFF2-40B4-BE49-F238E27FC236}">
                <a16:creationId xmlns:a16="http://schemas.microsoft.com/office/drawing/2014/main" id="{814B85B6-E86D-C74F-8549-7429102843E9}"/>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932040" y="4532672"/>
            <a:ext cx="1807441" cy="1128576"/>
          </a:xfrm>
          <a:prstGeom prst="rect">
            <a:avLst/>
          </a:prstGeom>
        </p:spPr>
      </p:pic>
    </p:spTree>
    <p:extLst>
      <p:ext uri="{BB962C8B-B14F-4D97-AF65-F5344CB8AC3E}">
        <p14:creationId xmlns:p14="http://schemas.microsoft.com/office/powerpoint/2010/main" val="2363746972"/>
      </p:ext>
    </p:extLst>
  </p:cSld>
  <p:clrMap bg1="lt1" tx1="dk1" bg2="lt2" tx2="dk2" accent1="accent1" accent2="accent2" accent3="accent3" accent4="accent4" accent5="accent5" accent6="accent6" hlink="hlink" folHlink="folHlink"/>
  <p:sldLayoutIdLst>
    <p:sldLayoutId id="21474837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GB" dirty="0"/>
            </a:br>
            <a:br>
              <a:rPr lang="en-GB" dirty="0"/>
            </a:br>
            <a:endParaRPr lang="en-GB" dirty="0"/>
          </a:p>
        </p:txBody>
      </p:sp>
      <p:sp>
        <p:nvSpPr>
          <p:cNvPr id="5" name="Title 1"/>
          <p:cNvSpPr txBox="1">
            <a:spLocks/>
          </p:cNvSpPr>
          <p:nvPr/>
        </p:nvSpPr>
        <p:spPr>
          <a:xfrm>
            <a:off x="1026358" y="2472418"/>
            <a:ext cx="7088832" cy="19048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GB" b="1" dirty="0">
                <a:cs typeface="Calibri"/>
              </a:rPr>
              <a:t>Coaching and Mentoring: </a:t>
            </a:r>
            <a:br>
              <a:rPr lang="en-GB" b="1" dirty="0">
                <a:cs typeface="Calibri"/>
              </a:rPr>
            </a:br>
            <a:r>
              <a:rPr lang="en-GB" b="1" dirty="0">
                <a:cs typeface="Calibri"/>
              </a:rPr>
              <a:t>an “How to” learning opportunity</a:t>
            </a:r>
            <a:endParaRPr lang="en-US" dirty="0"/>
          </a:p>
          <a:p>
            <a:endParaRPr lang="en-GB" b="1" dirty="0">
              <a:cs typeface="Calibri"/>
            </a:endParaRPr>
          </a:p>
          <a:p>
            <a:r>
              <a:rPr lang="en-GB" sz="3200" dirty="0"/>
              <a:t>Theme 2.1: Promoting the mentoring relationship - self-development</a:t>
            </a:r>
            <a:endParaRPr lang="en-US" sz="3200" dirty="0">
              <a:cs typeface="Calibri"/>
            </a:endParaRPr>
          </a:p>
          <a:p>
            <a:endParaRPr lang="en-GB" dirty="0"/>
          </a:p>
        </p:txBody>
      </p:sp>
    </p:spTree>
    <p:extLst>
      <p:ext uri="{BB962C8B-B14F-4D97-AF65-F5344CB8AC3E}">
        <p14:creationId xmlns:p14="http://schemas.microsoft.com/office/powerpoint/2010/main" val="173888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Models of self-development</a:t>
            </a:r>
            <a:endParaRPr lang="en-GB" sz="3200" dirty="0">
              <a:cs typeface="Calibri"/>
            </a:endParaRPr>
          </a:p>
        </p:txBody>
      </p:sp>
      <p:graphicFrame>
        <p:nvGraphicFramePr>
          <p:cNvPr id="5" name="Content Placeholder 2">
            <a:extLst>
              <a:ext uri="{FF2B5EF4-FFF2-40B4-BE49-F238E27FC236}">
                <a16:creationId xmlns:a16="http://schemas.microsoft.com/office/drawing/2014/main" id="{3B84A713-E6F4-806D-1CAB-311C83312E43}"/>
              </a:ext>
            </a:extLst>
          </p:cNvPr>
          <p:cNvGraphicFramePr>
            <a:graphicFrameLocks noGrp="1"/>
          </p:cNvGraphicFramePr>
          <p:nvPr>
            <p:ph idx="1"/>
            <p:extLst>
              <p:ext uri="{D42A27DB-BD31-4B8C-83A1-F6EECF244321}">
                <p14:modId xmlns:p14="http://schemas.microsoft.com/office/powerpoint/2010/main" val="4123746127"/>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463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Maslow: a critique</a:t>
            </a:r>
            <a:endParaRPr lang="en-GB" sz="3200" dirty="0">
              <a:cs typeface="Calibri"/>
            </a:endParaRPr>
          </a:p>
        </p:txBody>
      </p:sp>
      <p:sp>
        <p:nvSpPr>
          <p:cNvPr id="3" name="Content Placeholder 2"/>
          <p:cNvSpPr>
            <a:spLocks noGrp="1"/>
          </p:cNvSpPr>
          <p:nvPr>
            <p:ph idx="1"/>
          </p:nvPr>
        </p:nvSpPr>
        <p:spPr/>
        <p:txBody>
          <a:bodyPr vert="horz" lIns="91440" tIns="45720" rIns="91440" bIns="45720" rtlCol="0" anchor="t">
            <a:normAutofit fontScale="85000" lnSpcReduction="20000"/>
          </a:bodyPr>
          <a:lstStyle/>
          <a:p>
            <a:pPr marL="0" indent="0">
              <a:buNone/>
            </a:pPr>
            <a:r>
              <a:rPr lang="en-GB" dirty="0"/>
              <a:t>At this point thought we’d spend the next 30 mins exploring the theoretical basis of Maslow….</a:t>
            </a:r>
            <a:endParaRPr lang="en-US"/>
          </a:p>
          <a:p>
            <a:endParaRPr lang="en-GB" dirty="0"/>
          </a:p>
          <a:p>
            <a:pPr marL="0" indent="0">
              <a:buNone/>
            </a:pPr>
            <a:r>
              <a:rPr lang="en-GB"/>
              <a:t>Nah, not really! Just this…</a:t>
            </a:r>
            <a:endParaRPr lang="en-GB" dirty="0"/>
          </a:p>
          <a:p>
            <a:pPr marL="0" indent="0">
              <a:buNone/>
            </a:pPr>
            <a:endParaRPr lang="en-GB" dirty="0"/>
          </a:p>
          <a:p>
            <a:pPr marL="0" indent="0">
              <a:buNone/>
            </a:pPr>
            <a:r>
              <a:rPr lang="en-GB" b="1" dirty="0"/>
              <a:t>Self-actualisation </a:t>
            </a:r>
            <a:r>
              <a:rPr lang="en-GB" dirty="0"/>
              <a:t>-</a:t>
            </a:r>
            <a:r>
              <a:rPr lang="en-GB" b="1" dirty="0"/>
              <a:t> </a:t>
            </a:r>
            <a:r>
              <a:rPr lang="en-GB" dirty="0"/>
              <a:t>the desire that everybody has ‘to become everything that they are capable of becoming’; the need to reach full potential as a unique human being.</a:t>
            </a:r>
            <a:endParaRPr lang="en-GB">
              <a:cs typeface="Calibri"/>
            </a:endParaRPr>
          </a:p>
          <a:p>
            <a:endParaRPr lang="en-GB" dirty="0"/>
          </a:p>
          <a:p>
            <a:pPr marL="0" indent="0">
              <a:buNone/>
            </a:pPr>
            <a:r>
              <a:rPr lang="en-GB" b="1" dirty="0"/>
              <a:t>Attainment</a:t>
            </a:r>
            <a:r>
              <a:rPr lang="en-GB" dirty="0"/>
              <a:t> involves being in touch with who you are, </a:t>
            </a:r>
            <a:r>
              <a:rPr lang="en-GB"/>
              <a:t>and who you have become.</a:t>
            </a:r>
            <a:endParaRPr lang="en-GB">
              <a:cs typeface="Calibri"/>
            </a:endParaRPr>
          </a:p>
          <a:p>
            <a:endParaRPr lang="en-GB" dirty="0"/>
          </a:p>
          <a:p>
            <a:endParaRPr lang="en-GB" dirty="0"/>
          </a:p>
          <a:p>
            <a:endParaRPr lang="en-GB" dirty="0"/>
          </a:p>
        </p:txBody>
      </p:sp>
    </p:spTree>
    <p:extLst>
      <p:ext uri="{BB962C8B-B14F-4D97-AF65-F5344CB8AC3E}">
        <p14:creationId xmlns:p14="http://schemas.microsoft.com/office/powerpoint/2010/main" val="393003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844550" y="1052513"/>
            <a:ext cx="3387725" cy="2241550"/>
          </a:xfrm>
          <a:prstGeom prst="rect">
            <a:avLst/>
          </a:prstGeom>
        </p:spPr>
      </p:pic>
      <p:pic>
        <p:nvPicPr>
          <p:cNvPr id="9" name="Picture 8"/>
          <p:cNvPicPr>
            <a:picLocks noChangeAspect="1"/>
          </p:cNvPicPr>
          <p:nvPr/>
        </p:nvPicPr>
        <p:blipFill>
          <a:blip r:embed="rId4"/>
          <a:stretch>
            <a:fillRect/>
          </a:stretch>
        </p:blipFill>
        <p:spPr>
          <a:xfrm>
            <a:off x="3075781" y="3581872"/>
            <a:ext cx="2992438" cy="2227263"/>
          </a:xfrm>
          <a:prstGeom prst="rect">
            <a:avLst/>
          </a:prstGeom>
        </p:spPr>
      </p:pic>
      <p:pic>
        <p:nvPicPr>
          <p:cNvPr id="6" name="Picture 5"/>
          <p:cNvPicPr>
            <a:picLocks noChangeAspect="1"/>
          </p:cNvPicPr>
          <p:nvPr/>
        </p:nvPicPr>
        <p:blipFill>
          <a:blip r:embed="rId5"/>
          <a:stretch>
            <a:fillRect/>
          </a:stretch>
        </p:blipFill>
        <p:spPr>
          <a:xfrm>
            <a:off x="5220072" y="949089"/>
            <a:ext cx="2628454" cy="2356371"/>
          </a:xfrm>
          <a:prstGeom prst="rect">
            <a:avLst/>
          </a:prstGeom>
        </p:spPr>
      </p:pic>
      <p:sp>
        <p:nvSpPr>
          <p:cNvPr id="2" name="Title 1"/>
          <p:cNvSpPr>
            <a:spLocks noGrp="1"/>
          </p:cNvSpPr>
          <p:nvPr>
            <p:ph type="title"/>
          </p:nvPr>
        </p:nvSpPr>
        <p:spPr>
          <a:xfrm>
            <a:off x="457200" y="130622"/>
            <a:ext cx="6347048" cy="634082"/>
          </a:xfrm>
        </p:spPr>
        <p:txBody>
          <a:bodyPr anchor="ctr">
            <a:normAutofit/>
          </a:bodyPr>
          <a:lstStyle/>
          <a:p>
            <a:r>
              <a:rPr lang="en-GB" sz="3200" dirty="0"/>
              <a:t>Holistic approach to development</a:t>
            </a:r>
            <a:endParaRPr lang="en-GB" sz="3200" dirty="0">
              <a:cs typeface="Calibri"/>
            </a:endParaRPr>
          </a:p>
        </p:txBody>
      </p:sp>
    </p:spTree>
    <p:extLst>
      <p:ext uri="{BB962C8B-B14F-4D97-AF65-F5344CB8AC3E}">
        <p14:creationId xmlns:p14="http://schemas.microsoft.com/office/powerpoint/2010/main" val="327499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Build the relationship </a:t>
            </a:r>
            <a:endParaRPr lang="en-GB" sz="3200" dirty="0">
              <a:cs typeface="Calibri"/>
            </a:endParaRPr>
          </a:p>
        </p:txBody>
      </p:sp>
      <p:sp>
        <p:nvSpPr>
          <p:cNvPr id="3" name="Content Placeholder 2"/>
          <p:cNvSpPr>
            <a:spLocks noGrp="1"/>
          </p:cNvSpPr>
          <p:nvPr>
            <p:ph idx="1"/>
          </p:nvPr>
        </p:nvSpPr>
        <p:spPr/>
        <p:txBody>
          <a:bodyPr vert="horz" lIns="91440" tIns="45720" rIns="91440" bIns="45720" rtlCol="0" anchor="t">
            <a:normAutofit fontScale="47500" lnSpcReduction="20000"/>
          </a:bodyPr>
          <a:lstStyle/>
          <a:p>
            <a:pPr marL="0" indent="0">
              <a:buNone/>
            </a:pPr>
            <a:r>
              <a:rPr lang="en-GB" b="1" dirty="0"/>
              <a:t>1. Listening</a:t>
            </a:r>
          </a:p>
          <a:p>
            <a:pPr marL="0" indent="0">
              <a:buNone/>
            </a:pPr>
            <a:r>
              <a:rPr lang="en-GB" dirty="0"/>
              <a:t>In order to demonstrate emotional and social support, it’s important that both parties begin by offering to listen generously. After all, it’s only when we listen that we are able to hear and really understand our mentoring partner’s unique struggles and concerns but also strengths and capabilities.</a:t>
            </a:r>
          </a:p>
          <a:p>
            <a:pPr marL="0" indent="0">
              <a:buNone/>
            </a:pPr>
            <a:endParaRPr lang="en-GB" dirty="0"/>
          </a:p>
          <a:p>
            <a:pPr marL="0" indent="0">
              <a:buNone/>
            </a:pPr>
            <a:r>
              <a:rPr lang="en-GB" b="1" dirty="0"/>
              <a:t>2. Acknowledgement and validation</a:t>
            </a:r>
            <a:endParaRPr lang="en-GB" b="1" dirty="0">
              <a:cs typeface="Calibri"/>
            </a:endParaRPr>
          </a:p>
          <a:p>
            <a:pPr marL="0" indent="0">
              <a:buNone/>
            </a:pPr>
            <a:r>
              <a:rPr lang="en-GB" dirty="0"/>
              <a:t>Once we’ve heard these struggles and concerns, it’s paramount that challenges are “heard” and that we validate the changes they are facing and will need to make. By providing a sounding board and supporting their decisions to help them move forward, you too can learn. Authentically sharing our own experiences, the inside knowledge/track, helps to create an environment of mutual understanding. </a:t>
            </a:r>
            <a:endParaRPr lang="en-GB" dirty="0">
              <a:cs typeface="Calibri"/>
            </a:endParaRPr>
          </a:p>
          <a:p>
            <a:pPr marL="0" indent="0">
              <a:buNone/>
            </a:pPr>
            <a:endParaRPr lang="en-GB" dirty="0"/>
          </a:p>
          <a:p>
            <a:pPr marL="0" indent="0">
              <a:buNone/>
            </a:pPr>
            <a:r>
              <a:rPr lang="en-GB" b="1" dirty="0"/>
              <a:t>3. Support and affirmation</a:t>
            </a:r>
            <a:endParaRPr lang="en-GB" b="1" dirty="0">
              <a:cs typeface="Calibri"/>
            </a:endParaRPr>
          </a:p>
          <a:p>
            <a:pPr marL="0" indent="0">
              <a:buNone/>
            </a:pPr>
            <a:r>
              <a:rPr lang="en-GB" dirty="0"/>
              <a:t>Ensure your mentee knows that you are there to provide support. Be clear about which ways you can help and which ways you can’t … engage in self-development.</a:t>
            </a:r>
          </a:p>
          <a:p>
            <a:pPr marL="0" indent="0">
              <a:buNone/>
            </a:pPr>
            <a:endParaRPr lang="en-GB" dirty="0"/>
          </a:p>
          <a:p>
            <a:pPr marL="0" indent="0">
              <a:buNone/>
            </a:pPr>
            <a:r>
              <a:rPr lang="en-GB" b="1" dirty="0"/>
              <a:t>4. Humour (respectful and empathic)</a:t>
            </a:r>
            <a:endParaRPr lang="en-GB" b="1" dirty="0">
              <a:cs typeface="Calibri"/>
            </a:endParaRPr>
          </a:p>
          <a:p>
            <a:pPr marL="0" indent="0">
              <a:buNone/>
            </a:pPr>
            <a:r>
              <a:rPr lang="en-GB" dirty="0"/>
              <a:t>Whilst “heavy” topics maybe be explored, try to always end your conversations on a light, happy note. </a:t>
            </a:r>
          </a:p>
        </p:txBody>
      </p:sp>
    </p:spTree>
    <p:extLst>
      <p:ext uri="{BB962C8B-B14F-4D97-AF65-F5344CB8AC3E}">
        <p14:creationId xmlns:p14="http://schemas.microsoft.com/office/powerpoint/2010/main" val="4037993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How to support your mentee </a:t>
            </a:r>
            <a:endParaRPr lang="en-GB" sz="3200" dirty="0">
              <a:cs typeface="Calibri"/>
            </a:endParaRPr>
          </a:p>
        </p:txBody>
      </p:sp>
      <p:graphicFrame>
        <p:nvGraphicFramePr>
          <p:cNvPr id="5" name="Content Placeholder 2">
            <a:extLst>
              <a:ext uri="{FF2B5EF4-FFF2-40B4-BE49-F238E27FC236}">
                <a16:creationId xmlns:a16="http://schemas.microsoft.com/office/drawing/2014/main" id="{DBC8DAA5-5948-8011-85D3-2A624BD5FF46}"/>
              </a:ext>
            </a:extLst>
          </p:cNvPr>
          <p:cNvGraphicFramePr>
            <a:graphicFrameLocks noGrp="1"/>
          </p:cNvGraphicFramePr>
          <p:nvPr>
            <p:ph idx="1"/>
            <p:extLst>
              <p:ext uri="{D42A27DB-BD31-4B8C-83A1-F6EECF244321}">
                <p14:modId xmlns:p14="http://schemas.microsoft.com/office/powerpoint/2010/main" val="1654986508"/>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4608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848"/>
            <a:ext cx="6347048" cy="634082"/>
          </a:xfrm>
        </p:spPr>
        <p:txBody>
          <a:bodyPr vert="horz" lIns="91440" tIns="45720" rIns="91440" bIns="45720" rtlCol="0" anchor="ctr">
            <a:noAutofit/>
          </a:bodyPr>
          <a:lstStyle/>
          <a:p>
            <a:pPr>
              <a:lnSpc>
                <a:spcPct val="90000"/>
              </a:lnSpc>
            </a:pPr>
            <a:r>
              <a:rPr lang="en-GB" sz="3200" dirty="0"/>
              <a:t>Before your first meeting</a:t>
            </a:r>
            <a:br>
              <a:rPr lang="en-GB" sz="3200" dirty="0"/>
            </a:br>
            <a:endParaRPr lang="en-GB" sz="3200">
              <a:cs typeface="Calibri"/>
            </a:endParaRPr>
          </a:p>
        </p:txBody>
      </p:sp>
      <p:graphicFrame>
        <p:nvGraphicFramePr>
          <p:cNvPr id="5" name="Content Placeholder 2">
            <a:extLst>
              <a:ext uri="{FF2B5EF4-FFF2-40B4-BE49-F238E27FC236}">
                <a16:creationId xmlns:a16="http://schemas.microsoft.com/office/drawing/2014/main" id="{723326E7-C708-55F7-8144-6AE3244454AE}"/>
              </a:ext>
            </a:extLst>
          </p:cNvPr>
          <p:cNvGraphicFramePr>
            <a:graphicFrameLocks noGrp="1"/>
          </p:cNvGraphicFramePr>
          <p:nvPr>
            <p:ph idx="1"/>
            <p:extLst>
              <p:ext uri="{D42A27DB-BD31-4B8C-83A1-F6EECF244321}">
                <p14:modId xmlns:p14="http://schemas.microsoft.com/office/powerpoint/2010/main" val="2804062855"/>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736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630"/>
            <a:ext cx="6347048" cy="634082"/>
          </a:xfrm>
        </p:spPr>
        <p:txBody>
          <a:bodyPr vert="horz" lIns="91440" tIns="45720" rIns="91440" bIns="45720" rtlCol="0" anchor="ctr">
            <a:noAutofit/>
          </a:bodyPr>
          <a:lstStyle/>
          <a:p>
            <a:pPr>
              <a:lnSpc>
                <a:spcPct val="90000"/>
              </a:lnSpc>
            </a:pPr>
            <a:r>
              <a:rPr lang="en-GB" sz="3200" dirty="0"/>
              <a:t>During your first meeting</a:t>
            </a:r>
            <a:br>
              <a:rPr lang="en-GB" sz="3200" dirty="0"/>
            </a:br>
            <a:endParaRPr lang="en-GB" sz="3200" dirty="0">
              <a:cs typeface="Calibri"/>
            </a:endParaRPr>
          </a:p>
        </p:txBody>
      </p:sp>
      <p:graphicFrame>
        <p:nvGraphicFramePr>
          <p:cNvPr id="7" name="Content Placeholder 2">
            <a:extLst>
              <a:ext uri="{FF2B5EF4-FFF2-40B4-BE49-F238E27FC236}">
                <a16:creationId xmlns:a16="http://schemas.microsoft.com/office/drawing/2014/main" id="{C9A0351C-7CA0-3664-0307-7E0B8FB1D103}"/>
              </a:ext>
            </a:extLst>
          </p:cNvPr>
          <p:cNvGraphicFramePr>
            <a:graphicFrameLocks noGrp="1"/>
          </p:cNvGraphicFramePr>
          <p:nvPr>
            <p:ph idx="1"/>
            <p:extLst>
              <p:ext uri="{D42A27DB-BD31-4B8C-83A1-F6EECF244321}">
                <p14:modId xmlns:p14="http://schemas.microsoft.com/office/powerpoint/2010/main" val="1721268368"/>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432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4604057"/>
          </a:xfrm>
        </p:spPr>
        <p:txBody>
          <a:bodyPr/>
          <a:lstStyle/>
          <a:p>
            <a:r>
              <a:rPr lang="en-GB" b="1" dirty="0"/>
              <a:t>Questions</a:t>
            </a:r>
            <a:endParaRPr lang="en-GB" b="1" dirty="0">
              <a:cs typeface="Calibri"/>
            </a:endParaRPr>
          </a:p>
        </p:txBody>
      </p:sp>
    </p:spTree>
    <p:extLst>
      <p:ext uri="{BB962C8B-B14F-4D97-AF65-F5344CB8AC3E}">
        <p14:creationId xmlns:p14="http://schemas.microsoft.com/office/powerpoint/2010/main" val="87853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Content</a:t>
            </a:r>
            <a:endParaRPr lang="en-GB" sz="3200" dirty="0">
              <a:cs typeface="Calibri"/>
            </a:endParaRPr>
          </a:p>
        </p:txBody>
      </p:sp>
      <p:graphicFrame>
        <p:nvGraphicFramePr>
          <p:cNvPr id="5" name="Content Placeholder 2">
            <a:extLst>
              <a:ext uri="{FF2B5EF4-FFF2-40B4-BE49-F238E27FC236}">
                <a16:creationId xmlns:a16="http://schemas.microsoft.com/office/drawing/2014/main" id="{DD2E4966-084B-CF77-20A2-63E8D63D3FCE}"/>
              </a:ext>
            </a:extLst>
          </p:cNvPr>
          <p:cNvGraphicFramePr>
            <a:graphicFrameLocks noGrp="1"/>
          </p:cNvGraphicFramePr>
          <p:nvPr>
            <p:ph idx="1"/>
            <p:extLst>
              <p:ext uri="{D42A27DB-BD31-4B8C-83A1-F6EECF244321}">
                <p14:modId xmlns:p14="http://schemas.microsoft.com/office/powerpoint/2010/main" val="2920306166"/>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479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The story so far…</a:t>
            </a:r>
            <a:endParaRPr lang="en-GB" sz="3200" dirty="0">
              <a:cs typeface="Calibri"/>
            </a:endParaRPr>
          </a:p>
        </p:txBody>
      </p:sp>
      <p:graphicFrame>
        <p:nvGraphicFramePr>
          <p:cNvPr id="5" name="Content Placeholder 2">
            <a:extLst>
              <a:ext uri="{FF2B5EF4-FFF2-40B4-BE49-F238E27FC236}">
                <a16:creationId xmlns:a16="http://schemas.microsoft.com/office/drawing/2014/main" id="{1BD212A9-E68F-ADBC-89AC-EA84B7685317}"/>
              </a:ext>
            </a:extLst>
          </p:cNvPr>
          <p:cNvGraphicFramePr>
            <a:graphicFrameLocks noGrp="1"/>
          </p:cNvGraphicFramePr>
          <p:nvPr>
            <p:ph idx="1"/>
            <p:extLst>
              <p:ext uri="{D42A27DB-BD31-4B8C-83A1-F6EECF244321}">
                <p14:modId xmlns:p14="http://schemas.microsoft.com/office/powerpoint/2010/main" val="3751848449"/>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817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Self development?</a:t>
            </a:r>
            <a:endParaRPr lang="en-GB" sz="3200" dirty="0">
              <a:cs typeface="Calibri"/>
            </a:endParaRPr>
          </a:p>
        </p:txBody>
      </p:sp>
      <p:graphicFrame>
        <p:nvGraphicFramePr>
          <p:cNvPr id="5" name="Content Placeholder 2">
            <a:extLst>
              <a:ext uri="{FF2B5EF4-FFF2-40B4-BE49-F238E27FC236}">
                <a16:creationId xmlns:a16="http://schemas.microsoft.com/office/drawing/2014/main" id="{087341CC-DFE0-B98D-57C0-1CCC40AB6A1B}"/>
              </a:ext>
            </a:extLst>
          </p:cNvPr>
          <p:cNvGraphicFramePr>
            <a:graphicFrameLocks noGrp="1"/>
          </p:cNvGraphicFramePr>
          <p:nvPr>
            <p:ph idx="1"/>
            <p:extLst>
              <p:ext uri="{D42A27DB-BD31-4B8C-83A1-F6EECF244321}">
                <p14:modId xmlns:p14="http://schemas.microsoft.com/office/powerpoint/2010/main" val="2960125424"/>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710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a:t>In breakout rooms (15 mins):</a:t>
            </a:r>
            <a:endParaRPr lang="en-GB" sz="2800" dirty="0">
              <a:cs typeface="Calibri"/>
            </a:endParaRPr>
          </a:p>
        </p:txBody>
      </p:sp>
      <p:sp>
        <p:nvSpPr>
          <p:cNvPr id="3" name="Subtitle 2"/>
          <p:cNvSpPr>
            <a:spLocks noGrp="1"/>
          </p:cNvSpPr>
          <p:nvPr>
            <p:ph type="subTitle" idx="1"/>
          </p:nvPr>
        </p:nvSpPr>
        <p:spPr>
          <a:xfrm>
            <a:off x="505883" y="2447528"/>
            <a:ext cx="8134672" cy="2904728"/>
          </a:xfrm>
        </p:spPr>
        <p:txBody>
          <a:bodyPr vert="horz" lIns="91440" tIns="45720" rIns="91440" bIns="45720" rtlCol="0" anchor="t">
            <a:normAutofit/>
          </a:bodyPr>
          <a:lstStyle/>
          <a:p>
            <a:pPr marL="457200" indent="-457200">
              <a:buChar char="•"/>
            </a:pPr>
            <a:r>
              <a:rPr lang="en-GB" dirty="0"/>
              <a:t>Consider what is self-development? </a:t>
            </a:r>
            <a:br>
              <a:rPr lang="en-GB" dirty="0"/>
            </a:br>
            <a:r>
              <a:rPr lang="en-GB" dirty="0"/>
              <a:t>Is it really important?</a:t>
            </a:r>
            <a:endParaRPr lang="en-US"/>
          </a:p>
          <a:p>
            <a:pPr marL="457200" indent="-457200">
              <a:buChar char="•"/>
            </a:pPr>
            <a:r>
              <a:rPr lang="en-GB" dirty="0"/>
              <a:t>What does successful self-development mean to you professionally, personally, socially?</a:t>
            </a:r>
            <a:endParaRPr lang="en-GB" dirty="0">
              <a:cs typeface="Calibri"/>
            </a:endParaRPr>
          </a:p>
          <a:p>
            <a:endParaRPr lang="en-GB" dirty="0"/>
          </a:p>
        </p:txBody>
      </p:sp>
    </p:spTree>
    <p:extLst>
      <p:ext uri="{BB962C8B-B14F-4D97-AF65-F5344CB8AC3E}">
        <p14:creationId xmlns:p14="http://schemas.microsoft.com/office/powerpoint/2010/main" val="71543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Group feedback</a:t>
            </a:r>
            <a:endParaRPr lang="en-GB" b="1" dirty="0">
              <a:cs typeface="Calibri"/>
            </a:endParaRPr>
          </a:p>
        </p:txBody>
      </p:sp>
      <p:sp>
        <p:nvSpPr>
          <p:cNvPr id="3" name="Subtitle 2"/>
          <p:cNvSpPr>
            <a:spLocks noGrp="1"/>
          </p:cNvSpPr>
          <p:nvPr>
            <p:ph type="subTitle" idx="1"/>
          </p:nvPr>
        </p:nvSpPr>
        <p:spPr/>
        <p:txBody>
          <a:bodyPr vert="horz" lIns="91440" tIns="45720" rIns="91440" bIns="45720" rtlCol="0" anchor="t">
            <a:normAutofit/>
          </a:bodyPr>
          <a:lstStyle/>
          <a:p>
            <a:r>
              <a:rPr lang="en-GB" dirty="0"/>
              <a:t>What is self-development?</a:t>
            </a:r>
          </a:p>
          <a:p>
            <a:r>
              <a:rPr lang="en-GB" dirty="0"/>
              <a:t>What is good self-development?</a:t>
            </a:r>
          </a:p>
          <a:p>
            <a:endParaRPr lang="en-GB" dirty="0"/>
          </a:p>
        </p:txBody>
      </p:sp>
    </p:spTree>
    <p:extLst>
      <p:ext uri="{BB962C8B-B14F-4D97-AF65-F5344CB8AC3E}">
        <p14:creationId xmlns:p14="http://schemas.microsoft.com/office/powerpoint/2010/main" val="3683727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30873"/>
            <a:ext cx="7772400" cy="1470025"/>
          </a:xfrm>
        </p:spPr>
        <p:txBody>
          <a:bodyPr/>
          <a:lstStyle/>
          <a:p>
            <a:r>
              <a:rPr lang="en-GB" dirty="0"/>
              <a:t>The ability to facilitate growth through self-development is a key function of the Mentor/Coach</a:t>
            </a:r>
          </a:p>
        </p:txBody>
      </p:sp>
      <p:sp>
        <p:nvSpPr>
          <p:cNvPr id="3" name="Subtitle 2"/>
          <p:cNvSpPr>
            <a:spLocks noGrp="1"/>
          </p:cNvSpPr>
          <p:nvPr>
            <p:ph type="subTitle" idx="1"/>
          </p:nvPr>
        </p:nvSpPr>
        <p:spPr>
          <a:xfrm>
            <a:off x="1371600" y="3888568"/>
            <a:ext cx="6400800" cy="1752600"/>
          </a:xfrm>
        </p:spPr>
        <p:txBody>
          <a:bodyPr vert="horz" lIns="91440" tIns="45720" rIns="91440" bIns="45720" rtlCol="0" anchor="t">
            <a:normAutofit/>
          </a:bodyPr>
          <a:lstStyle/>
          <a:p>
            <a:r>
              <a:rPr lang="en-GB" sz="2400" dirty="0"/>
              <a:t>Refer back to the role of the M/C</a:t>
            </a:r>
            <a:endParaRPr lang="en-GB" sz="2400">
              <a:cs typeface="Calibri"/>
            </a:endParaRPr>
          </a:p>
        </p:txBody>
      </p:sp>
    </p:spTree>
    <p:extLst>
      <p:ext uri="{BB962C8B-B14F-4D97-AF65-F5344CB8AC3E}">
        <p14:creationId xmlns:p14="http://schemas.microsoft.com/office/powerpoint/2010/main" val="268601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Do values influence process?</a:t>
            </a:r>
            <a:endParaRPr lang="en-GB" sz="3200" dirty="0">
              <a:cs typeface="Calibri"/>
            </a:endParaRPr>
          </a:p>
        </p:txBody>
      </p:sp>
      <p:sp>
        <p:nvSpPr>
          <p:cNvPr id="3" name="Content Placeholder 2"/>
          <p:cNvSpPr>
            <a:spLocks noGrp="1"/>
          </p:cNvSpPr>
          <p:nvPr>
            <p:ph idx="1"/>
          </p:nvPr>
        </p:nvSpPr>
        <p:spPr/>
        <p:txBody>
          <a:bodyPr vert="horz" lIns="91440" tIns="45720" rIns="91440" bIns="45720" rtlCol="0" anchor="t">
            <a:normAutofit fontScale="62500" lnSpcReduction="20000"/>
          </a:bodyPr>
          <a:lstStyle/>
          <a:p>
            <a:pPr marL="0" indent="0">
              <a:buNone/>
            </a:pPr>
            <a:r>
              <a:rPr lang="en-GB" dirty="0"/>
              <a:t>In breakout rooms/groups (15 minutes):</a:t>
            </a:r>
            <a:endParaRPr lang="en-US" dirty="0"/>
          </a:p>
          <a:p>
            <a:pPr marL="0" indent="0">
              <a:buNone/>
            </a:pPr>
            <a:endParaRPr lang="en-GB" dirty="0"/>
          </a:p>
          <a:p>
            <a:r>
              <a:rPr lang="en-GB" dirty="0"/>
              <a:t>Write down four values in your life that matter to you most</a:t>
            </a:r>
            <a:endParaRPr lang="en-GB" dirty="0">
              <a:cs typeface="Calibri"/>
            </a:endParaRPr>
          </a:p>
          <a:p>
            <a:pPr marL="0" indent="0">
              <a:buNone/>
            </a:pPr>
            <a:endParaRPr lang="en-GB" dirty="0">
              <a:cs typeface="Calibri"/>
            </a:endParaRPr>
          </a:p>
          <a:p>
            <a:pPr marL="0" indent="0">
              <a:buNone/>
            </a:pPr>
            <a:r>
              <a:rPr lang="en-GB" dirty="0">
                <a:cs typeface="Calibri"/>
              </a:rPr>
              <a:t>Back in the main room (30 seconds):</a:t>
            </a:r>
          </a:p>
          <a:p>
            <a:r>
              <a:rPr lang="en-GB" dirty="0"/>
              <a:t>Out of the four values you identified, decide which two you find least important.</a:t>
            </a:r>
            <a:endParaRPr lang="en-GB" dirty="0">
              <a:cs typeface="Calibri"/>
            </a:endParaRPr>
          </a:p>
          <a:p>
            <a:endParaRPr lang="en-GB" dirty="0"/>
          </a:p>
          <a:p>
            <a:pPr marL="0" indent="0">
              <a:buNone/>
            </a:pPr>
            <a:r>
              <a:rPr lang="en-GB" dirty="0"/>
              <a:t>Questions:</a:t>
            </a:r>
            <a:endParaRPr lang="en-GB" dirty="0">
              <a:cs typeface="Calibri"/>
            </a:endParaRPr>
          </a:p>
          <a:p>
            <a:r>
              <a:rPr lang="en-GB" dirty="0"/>
              <a:t>How do you feel about the values identified in your groups? Were they the kinds of things you expected or were there surprises?</a:t>
            </a:r>
            <a:endParaRPr lang="en-GB" dirty="0">
              <a:cs typeface="Calibri"/>
            </a:endParaRPr>
          </a:p>
          <a:p>
            <a:r>
              <a:rPr lang="en-GB" dirty="0"/>
              <a:t>How do these values show themselves in everyday life?</a:t>
            </a:r>
          </a:p>
          <a:p>
            <a:r>
              <a:rPr lang="en-GB" dirty="0"/>
              <a:t>What actions do people take to live by them?</a:t>
            </a:r>
            <a:endParaRPr lang="en-GB" dirty="0">
              <a:cs typeface="Calibri"/>
            </a:endParaRPr>
          </a:p>
          <a:p>
            <a:r>
              <a:rPr lang="en-GB" dirty="0"/>
              <a:t>What actions could we make to live by them?</a:t>
            </a:r>
          </a:p>
          <a:p>
            <a:r>
              <a:rPr lang="en-GB" dirty="0">
                <a:cs typeface="Calibri"/>
              </a:rPr>
              <a:t>If you could agree on one key value as a collective, what would it be?</a:t>
            </a:r>
          </a:p>
          <a:p>
            <a:pPr marL="0" indent="0">
              <a:buNone/>
            </a:pPr>
            <a:endParaRPr lang="en-GB" dirty="0">
              <a:cs typeface="Calibri"/>
            </a:endParaRPr>
          </a:p>
          <a:p>
            <a:endParaRPr lang="en-GB" dirty="0"/>
          </a:p>
        </p:txBody>
      </p:sp>
    </p:spTree>
    <p:extLst>
      <p:ext uri="{BB962C8B-B14F-4D97-AF65-F5344CB8AC3E}">
        <p14:creationId xmlns:p14="http://schemas.microsoft.com/office/powerpoint/2010/main" val="97846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a:t>Feedback</a:t>
            </a:r>
          </a:p>
        </p:txBody>
      </p:sp>
      <p:sp>
        <p:nvSpPr>
          <p:cNvPr id="5" name="Subtitle 4"/>
          <p:cNvSpPr>
            <a:spLocks noGrp="1"/>
          </p:cNvSpPr>
          <p:nvPr>
            <p:ph type="subTitle" idx="1"/>
          </p:nvPr>
        </p:nvSpPr>
        <p:spPr/>
        <p:txBody>
          <a:bodyPr/>
          <a:lstStyle/>
          <a:p>
            <a:r>
              <a:rPr lang="en-GB" dirty="0"/>
              <a:t>Value consensus?</a:t>
            </a:r>
          </a:p>
          <a:p>
            <a:r>
              <a:rPr lang="en-GB" dirty="0"/>
              <a:t>Each group feedback their key value and explain why</a:t>
            </a:r>
          </a:p>
        </p:txBody>
      </p:sp>
    </p:spTree>
    <p:extLst>
      <p:ext uri="{BB962C8B-B14F-4D97-AF65-F5344CB8AC3E}">
        <p14:creationId xmlns:p14="http://schemas.microsoft.com/office/powerpoint/2010/main" val="3736670186"/>
      </p:ext>
    </p:extLst>
  </p:cSld>
  <p:clrMapOvr>
    <a:masterClrMapping/>
  </p:clrMapOvr>
</p:sld>
</file>

<file path=ppt/theme/theme1.xml><?xml version="1.0" encoding="utf-8"?>
<a:theme xmlns:a="http://schemas.openxmlformats.org/drawingml/2006/main" name="Blu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ink">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ang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Red">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Green">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Pale Blu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Purpl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Yellow">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Award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4D166249C86B4181619FC5C9CA943F" ma:contentTypeVersion="10" ma:contentTypeDescription="Create a new document." ma:contentTypeScope="" ma:versionID="2246e34a5d652cad6e836f584c6ee86b">
  <xsd:schema xmlns:xsd="http://www.w3.org/2001/XMLSchema" xmlns:xs="http://www.w3.org/2001/XMLSchema" xmlns:p="http://schemas.microsoft.com/office/2006/metadata/properties" xmlns:ns2="d8230981-556f-4cb7-bc37-c4abfa4c54a9" xmlns:ns3="1fd129f1-8607-4d74-b2f4-cb7a1279389a" xmlns:ns4="8e433ee3-7106-40d1-9491-a08cce743ddd" targetNamespace="http://schemas.microsoft.com/office/2006/metadata/properties" ma:root="true" ma:fieldsID="3fbf725d413eda7db98816b4d8513927" ns2:_="" ns3:_="" ns4:_="">
    <xsd:import namespace="d8230981-556f-4cb7-bc37-c4abfa4c54a9"/>
    <xsd:import namespace="1fd129f1-8607-4d74-b2f4-cb7a1279389a"/>
    <xsd:import namespace="8e433ee3-7106-40d1-9491-a08cce743dd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SearchProperties" minOccurs="0"/>
                <xsd:element ref="ns2:lcf76f155ced4ddcb4097134ff3c332f" minOccurs="0"/>
                <xsd:element ref="ns4: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230981-556f-4cb7-bc37-c4abfa4c54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007fe07-1463-45af-bec5-3880e262d48e"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d129f1-8607-4d74-b2f4-cb7a127938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433ee3-7106-40d1-9491-a08cce743dd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e9381a9-6eb8-4507-89c0-4dc06fcb2fc9}" ma:internalName="TaxCatchAll" ma:showField="CatchAllData" ma:web="8e433ee3-7106-40d1-9491-a08cce743d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e433ee3-7106-40d1-9491-a08cce743ddd" xsi:nil="true"/>
    <lcf76f155ced4ddcb4097134ff3c332f xmlns="d8230981-556f-4cb7-bc37-c4abfa4c54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D06407-0467-4105-864E-4CF6607A41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230981-556f-4cb7-bc37-c4abfa4c54a9"/>
    <ds:schemaRef ds:uri="1fd129f1-8607-4d74-b2f4-cb7a1279389a"/>
    <ds:schemaRef ds:uri="8e433ee3-7106-40d1-9491-a08cce743d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166B27-F74B-434A-9DC5-F8A740734B02}">
  <ds:schemaRefs>
    <ds:schemaRef ds:uri="http://schemas.microsoft.com/office/2006/metadata/properties"/>
    <ds:schemaRef ds:uri="http://schemas.microsoft.com/office/infopath/2007/PartnerControls"/>
    <ds:schemaRef ds:uri="ec85c274-d3d7-4b06-a205-47962021e782"/>
    <ds:schemaRef ds:uri="de39fe99-9bb0-4a2d-8eab-f6dc3503e98d"/>
    <ds:schemaRef ds:uri="8e433ee3-7106-40d1-9491-a08cce743ddd"/>
    <ds:schemaRef ds:uri="d8230981-556f-4cb7-bc37-c4abfa4c54a9"/>
  </ds:schemaRefs>
</ds:datastoreItem>
</file>

<file path=customXml/itemProps3.xml><?xml version="1.0" encoding="utf-8"?>
<ds:datastoreItem xmlns:ds="http://schemas.openxmlformats.org/officeDocument/2006/customXml" ds:itemID="{4770C0F3-BB29-4A99-B890-07C406E659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433</TotalTime>
  <Words>1661</Words>
  <Application>Microsoft Office PowerPoint</Application>
  <PresentationFormat>On-screen Show (4:3)</PresentationFormat>
  <Paragraphs>135</Paragraphs>
  <Slides>17</Slides>
  <Notes>15</Notes>
  <HiddenSlides>0</HiddenSlides>
  <MMClips>0</MMClips>
  <ScaleCrop>false</ScaleCrop>
  <HeadingPairs>
    <vt:vector size="4" baseType="variant">
      <vt:variant>
        <vt:lpstr>Theme</vt:lpstr>
      </vt:variant>
      <vt:variant>
        <vt:i4>9</vt:i4>
      </vt:variant>
      <vt:variant>
        <vt:lpstr>Slide Titles</vt:lpstr>
      </vt:variant>
      <vt:variant>
        <vt:i4>17</vt:i4>
      </vt:variant>
    </vt:vector>
  </HeadingPairs>
  <TitlesOfParts>
    <vt:vector size="26" baseType="lpstr">
      <vt:lpstr>Blue</vt:lpstr>
      <vt:lpstr>Pink</vt:lpstr>
      <vt:lpstr>Orange</vt:lpstr>
      <vt:lpstr>Red</vt:lpstr>
      <vt:lpstr>Green</vt:lpstr>
      <vt:lpstr>Pale Blue</vt:lpstr>
      <vt:lpstr>Purple</vt:lpstr>
      <vt:lpstr>Yellow</vt:lpstr>
      <vt:lpstr>Awards</vt:lpstr>
      <vt:lpstr>  </vt:lpstr>
      <vt:lpstr>Content</vt:lpstr>
      <vt:lpstr>The story so far…</vt:lpstr>
      <vt:lpstr>Self development?</vt:lpstr>
      <vt:lpstr>In breakout rooms (15 mins):</vt:lpstr>
      <vt:lpstr>Group feedback</vt:lpstr>
      <vt:lpstr>The ability to facilitate growth through self-development is a key function of the Mentor/Coach</vt:lpstr>
      <vt:lpstr>Do values influence process?</vt:lpstr>
      <vt:lpstr>Feedback</vt:lpstr>
      <vt:lpstr>Models of self-development</vt:lpstr>
      <vt:lpstr>Maslow: a critique</vt:lpstr>
      <vt:lpstr>Holistic approach to development</vt:lpstr>
      <vt:lpstr>Build the relationship </vt:lpstr>
      <vt:lpstr>How to support your mentee </vt:lpstr>
      <vt:lpstr>Before your first meeting </vt:lpstr>
      <vt:lpstr>During your first meeting </vt:lpstr>
      <vt:lpstr>Questions</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and Mentoring - Session 2</dc:title>
  <dc:creator>QAA</dc:creator>
  <cp:lastModifiedBy>Michael Snowden</cp:lastModifiedBy>
  <cp:revision>224</cp:revision>
  <dcterms:created xsi:type="dcterms:W3CDTF">2017-11-03T09:46:15Z</dcterms:created>
  <dcterms:modified xsi:type="dcterms:W3CDTF">2023-05-02T14:47:20Z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0x010100DA4D166249C86B4181619FC5C9CA943F</vt:lpwstr>
  </property>
  <property fmtid="{D5CDD505-2E9C-101B-9397-08002B2CF9AE}" pid="3" name="MediaServiceImageTags">
    <vt:lpwstr/>
  </property>
</Properties>
</file>