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 id="2147483672" r:id="rId6"/>
    <p:sldMasterId id="2147483684" r:id="rId7"/>
    <p:sldMasterId id="2147483708" r:id="rId8"/>
    <p:sldMasterId id="2147483720" r:id="rId9"/>
    <p:sldMasterId id="2147483732" r:id="rId10"/>
    <p:sldMasterId id="2147483696" r:id="rId11"/>
    <p:sldMasterId id="2147483744" r:id="rId12"/>
  </p:sldMasterIdLst>
  <p:notesMasterIdLst>
    <p:notesMasterId r:id="rId26"/>
  </p:notesMasterIdLst>
  <p:sldIdLst>
    <p:sldId id="256" r:id="rId13"/>
    <p:sldId id="263" r:id="rId14"/>
    <p:sldId id="265" r:id="rId15"/>
    <p:sldId id="262" r:id="rId16"/>
    <p:sldId id="278" r:id="rId17"/>
    <p:sldId id="279" r:id="rId18"/>
    <p:sldId id="280" r:id="rId19"/>
    <p:sldId id="281" r:id="rId20"/>
    <p:sldId id="283" r:id="rId21"/>
    <p:sldId id="284" r:id="rId22"/>
    <p:sldId id="285" r:id="rId23"/>
    <p:sldId id="264" r:id="rId24"/>
    <p:sldId id="286"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261AC"/>
    <a:srgbClr val="00AEEF"/>
    <a:srgbClr val="8CC63F"/>
    <a:srgbClr val="EBE729"/>
    <a:srgbClr val="E31937"/>
    <a:srgbClr val="F89828"/>
    <a:srgbClr val="EC008C"/>
    <a:srgbClr val="003E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2489A9-BA8C-7DA3-02D6-E2AB62423BB0}" v="242" dt="2023-04-04T12:35:04.796"/>
    <p1510:client id="{7FB0E45E-61B2-D5E3-37E0-A7F0BE4AD056}" v="1" dt="2023-05-02T15:14:57.067"/>
    <p1510:client id="{D72B64C9-0DE4-40B5-B25C-5600A61EEAC2}" v="27" dt="2023-03-31T21:36:37.8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53" autoAdjust="0"/>
    <p:restoredTop sz="93478"/>
  </p:normalViewPr>
  <p:slideViewPr>
    <p:cSldViewPr>
      <p:cViewPr varScale="1">
        <p:scale>
          <a:sx n="118" d="100"/>
          <a:sy n="118" d="100"/>
        </p:scale>
        <p:origin x="1362"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9.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5.xml"/><Relationship Id="rId25"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4.xml"/><Relationship Id="rId20" Type="http://schemas.openxmlformats.org/officeDocument/2006/relationships/slide" Target="slides/slide8.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 Target="slides/slide12.xml"/><Relationship Id="rId32"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viewProps" Target="viewProps.xml"/><Relationship Id="rId10" Type="http://schemas.openxmlformats.org/officeDocument/2006/relationships/slideMaster" Target="slideMasters/slideMaster7.xml"/><Relationship Id="rId19" Type="http://schemas.openxmlformats.org/officeDocument/2006/relationships/slide" Target="slides/slide7.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Snowden" userId="df56eb39-dfd9-4140-93f2-166d75bf0394" providerId="ADAL" clId="{D72B64C9-0DE4-40B5-B25C-5600A61EEAC2}"/>
    <pc:docChg chg="undo custSel addSld delSld modSld">
      <pc:chgData name="Michael Snowden" userId="df56eb39-dfd9-4140-93f2-166d75bf0394" providerId="ADAL" clId="{D72B64C9-0DE4-40B5-B25C-5600A61EEAC2}" dt="2023-03-31T18:03:40.776" v="1369" actId="20577"/>
      <pc:docMkLst>
        <pc:docMk/>
      </pc:docMkLst>
      <pc:sldChg chg="modSp mod">
        <pc:chgData name="Michael Snowden" userId="df56eb39-dfd9-4140-93f2-166d75bf0394" providerId="ADAL" clId="{D72B64C9-0DE4-40B5-B25C-5600A61EEAC2}" dt="2023-03-31T17:34:46.340" v="36" actId="20577"/>
        <pc:sldMkLst>
          <pc:docMk/>
          <pc:sldMk cId="1738888300" sldId="256"/>
        </pc:sldMkLst>
        <pc:spChg chg="mod">
          <ac:chgData name="Michael Snowden" userId="df56eb39-dfd9-4140-93f2-166d75bf0394" providerId="ADAL" clId="{D72B64C9-0DE4-40B5-B25C-5600A61EEAC2}" dt="2023-03-31T17:34:46.340" v="36" actId="20577"/>
          <ac:spMkLst>
            <pc:docMk/>
            <pc:sldMk cId="1738888300" sldId="256"/>
            <ac:spMk id="5" creationId="{00000000-0000-0000-0000-000000000000}"/>
          </ac:spMkLst>
        </pc:spChg>
      </pc:sldChg>
      <pc:sldChg chg="modSp mod modNotesTx">
        <pc:chgData name="Michael Snowden" userId="df56eb39-dfd9-4140-93f2-166d75bf0394" providerId="ADAL" clId="{D72B64C9-0DE4-40B5-B25C-5600A61EEAC2}" dt="2023-03-31T17:44:24.760" v="627" actId="20577"/>
        <pc:sldMkLst>
          <pc:docMk/>
          <pc:sldMk cId="1977106968" sldId="262"/>
        </pc:sldMkLst>
        <pc:spChg chg="mod">
          <ac:chgData name="Michael Snowden" userId="df56eb39-dfd9-4140-93f2-166d75bf0394" providerId="ADAL" clId="{D72B64C9-0DE4-40B5-B25C-5600A61EEAC2}" dt="2023-03-31T17:44:24.760" v="627" actId="20577"/>
          <ac:spMkLst>
            <pc:docMk/>
            <pc:sldMk cId="1977106968" sldId="262"/>
            <ac:spMk id="3" creationId="{00000000-0000-0000-0000-000000000000}"/>
          </ac:spMkLst>
        </pc:spChg>
      </pc:sldChg>
      <pc:sldChg chg="modNotesTx">
        <pc:chgData name="Michael Snowden" userId="df56eb39-dfd9-4140-93f2-166d75bf0394" providerId="ADAL" clId="{D72B64C9-0DE4-40B5-B25C-5600A61EEAC2}" dt="2023-03-31T17:35:39.287" v="146" actId="20577"/>
        <pc:sldMkLst>
          <pc:docMk/>
          <pc:sldMk cId="2094798537" sldId="263"/>
        </pc:sldMkLst>
      </pc:sldChg>
      <pc:sldChg chg="modSp mod modNotesTx">
        <pc:chgData name="Michael Snowden" userId="df56eb39-dfd9-4140-93f2-166d75bf0394" providerId="ADAL" clId="{D72B64C9-0DE4-40B5-B25C-5600A61EEAC2}" dt="2023-03-31T18:03:26.843" v="1358" actId="313"/>
        <pc:sldMkLst>
          <pc:docMk/>
          <pc:sldMk cId="715434638" sldId="264"/>
        </pc:sldMkLst>
        <pc:spChg chg="mod">
          <ac:chgData name="Michael Snowden" userId="df56eb39-dfd9-4140-93f2-166d75bf0394" providerId="ADAL" clId="{D72B64C9-0DE4-40B5-B25C-5600A61EEAC2}" dt="2023-03-31T18:02:38.568" v="1260" actId="20577"/>
          <ac:spMkLst>
            <pc:docMk/>
            <pc:sldMk cId="715434638" sldId="264"/>
            <ac:spMk id="2" creationId="{00000000-0000-0000-0000-000000000000}"/>
          </ac:spMkLst>
        </pc:spChg>
      </pc:sldChg>
      <pc:sldChg chg="delSp modSp mod modClrScheme chgLayout modNotesTx">
        <pc:chgData name="Michael Snowden" userId="df56eb39-dfd9-4140-93f2-166d75bf0394" providerId="ADAL" clId="{D72B64C9-0DE4-40B5-B25C-5600A61EEAC2}" dt="2023-03-31T17:39:37.726" v="248" actId="26606"/>
        <pc:sldMkLst>
          <pc:docMk/>
          <pc:sldMk cId="1558175925" sldId="265"/>
        </pc:sldMkLst>
        <pc:spChg chg="mod">
          <ac:chgData name="Michael Snowden" userId="df56eb39-dfd9-4140-93f2-166d75bf0394" providerId="ADAL" clId="{D72B64C9-0DE4-40B5-B25C-5600A61EEAC2}" dt="2023-03-31T17:39:37.726" v="248" actId="26606"/>
          <ac:spMkLst>
            <pc:docMk/>
            <pc:sldMk cId="1558175925" sldId="265"/>
            <ac:spMk id="2" creationId="{00000000-0000-0000-0000-000000000000}"/>
          </ac:spMkLst>
        </pc:spChg>
        <pc:spChg chg="mod">
          <ac:chgData name="Michael Snowden" userId="df56eb39-dfd9-4140-93f2-166d75bf0394" providerId="ADAL" clId="{D72B64C9-0DE4-40B5-B25C-5600A61EEAC2}" dt="2023-03-31T17:39:37.726" v="248" actId="26606"/>
          <ac:spMkLst>
            <pc:docMk/>
            <pc:sldMk cId="1558175925" sldId="265"/>
            <ac:spMk id="3" creationId="{00000000-0000-0000-0000-000000000000}"/>
          </ac:spMkLst>
        </pc:spChg>
        <pc:picChg chg="del">
          <ac:chgData name="Michael Snowden" userId="df56eb39-dfd9-4140-93f2-166d75bf0394" providerId="ADAL" clId="{D72B64C9-0DE4-40B5-B25C-5600A61EEAC2}" dt="2023-03-31T17:39:19.091" v="247" actId="478"/>
          <ac:picMkLst>
            <pc:docMk/>
            <pc:sldMk cId="1558175925" sldId="265"/>
            <ac:picMk id="4" creationId="{00000000-0000-0000-0000-000000000000}"/>
          </ac:picMkLst>
        </pc:picChg>
      </pc:sldChg>
      <pc:sldChg chg="modNotesTx">
        <pc:chgData name="Michael Snowden" userId="df56eb39-dfd9-4140-93f2-166d75bf0394" providerId="ADAL" clId="{D72B64C9-0DE4-40B5-B25C-5600A61EEAC2}" dt="2023-03-31T17:53:56.674" v="776" actId="20577"/>
        <pc:sldMkLst>
          <pc:docMk/>
          <pc:sldMk cId="3597644414" sldId="279"/>
        </pc:sldMkLst>
      </pc:sldChg>
      <pc:sldChg chg="modSp mod modNotesTx">
        <pc:chgData name="Michael Snowden" userId="df56eb39-dfd9-4140-93f2-166d75bf0394" providerId="ADAL" clId="{D72B64C9-0DE4-40B5-B25C-5600A61EEAC2}" dt="2023-03-31T17:56:22.008" v="987" actId="20577"/>
        <pc:sldMkLst>
          <pc:docMk/>
          <pc:sldMk cId="173261265" sldId="281"/>
        </pc:sldMkLst>
        <pc:spChg chg="mod">
          <ac:chgData name="Michael Snowden" userId="df56eb39-dfd9-4140-93f2-166d75bf0394" providerId="ADAL" clId="{D72B64C9-0DE4-40B5-B25C-5600A61EEAC2}" dt="2023-03-31T17:56:22.008" v="987" actId="20577"/>
          <ac:spMkLst>
            <pc:docMk/>
            <pc:sldMk cId="173261265" sldId="281"/>
            <ac:spMk id="3" creationId="{00000000-0000-0000-0000-000000000000}"/>
          </ac:spMkLst>
        </pc:spChg>
      </pc:sldChg>
      <pc:sldChg chg="del">
        <pc:chgData name="Michael Snowden" userId="df56eb39-dfd9-4140-93f2-166d75bf0394" providerId="ADAL" clId="{D72B64C9-0DE4-40B5-B25C-5600A61EEAC2}" dt="2023-03-31T17:56:32.864" v="988" actId="47"/>
        <pc:sldMkLst>
          <pc:docMk/>
          <pc:sldMk cId="1699251976" sldId="282"/>
        </pc:sldMkLst>
      </pc:sldChg>
      <pc:sldChg chg="modSp modNotesTx">
        <pc:chgData name="Michael Snowden" userId="df56eb39-dfd9-4140-93f2-166d75bf0394" providerId="ADAL" clId="{D72B64C9-0DE4-40B5-B25C-5600A61EEAC2}" dt="2023-03-31T17:59:43.541" v="1158" actId="20577"/>
        <pc:sldMkLst>
          <pc:docMk/>
          <pc:sldMk cId="22576780" sldId="284"/>
        </pc:sldMkLst>
        <pc:graphicFrameChg chg="mod">
          <ac:chgData name="Michael Snowden" userId="df56eb39-dfd9-4140-93f2-166d75bf0394" providerId="ADAL" clId="{D72B64C9-0DE4-40B5-B25C-5600A61EEAC2}" dt="2023-03-31T17:58:21.698" v="1012" actId="313"/>
          <ac:graphicFrameMkLst>
            <pc:docMk/>
            <pc:sldMk cId="22576780" sldId="284"/>
            <ac:graphicFrameMk id="7" creationId="{F164F468-621B-2E0A-6AE7-AD3658CDA3A9}"/>
          </ac:graphicFrameMkLst>
        </pc:graphicFrameChg>
      </pc:sldChg>
      <pc:sldChg chg="modNotesTx">
        <pc:chgData name="Michael Snowden" userId="df56eb39-dfd9-4140-93f2-166d75bf0394" providerId="ADAL" clId="{D72B64C9-0DE4-40B5-B25C-5600A61EEAC2}" dt="2023-03-31T18:02:15.476" v="1247" actId="20577"/>
        <pc:sldMkLst>
          <pc:docMk/>
          <pc:sldMk cId="837205736" sldId="285"/>
        </pc:sldMkLst>
      </pc:sldChg>
      <pc:sldChg chg="modSp new mod">
        <pc:chgData name="Michael Snowden" userId="df56eb39-dfd9-4140-93f2-166d75bf0394" providerId="ADAL" clId="{D72B64C9-0DE4-40B5-B25C-5600A61EEAC2}" dt="2023-03-31T18:03:40.776" v="1369" actId="20577"/>
        <pc:sldMkLst>
          <pc:docMk/>
          <pc:sldMk cId="254305273" sldId="286"/>
        </pc:sldMkLst>
        <pc:spChg chg="mod">
          <ac:chgData name="Michael Snowden" userId="df56eb39-dfd9-4140-93f2-166d75bf0394" providerId="ADAL" clId="{D72B64C9-0DE4-40B5-B25C-5600A61EEAC2}" dt="2023-03-31T18:03:40.776" v="1369" actId="20577"/>
          <ac:spMkLst>
            <pc:docMk/>
            <pc:sldMk cId="254305273" sldId="286"/>
            <ac:spMk id="2" creationId="{0FB6D0A6-B6E2-D156-1685-3874252C3B8E}"/>
          </ac:spMkLst>
        </pc:spChg>
      </pc:sldChg>
      <pc:sldChg chg="del">
        <pc:chgData name="Michael Snowden" userId="df56eb39-dfd9-4140-93f2-166d75bf0394" providerId="ADAL" clId="{D72B64C9-0DE4-40B5-B25C-5600A61EEAC2}" dt="2023-03-31T18:02:27.624" v="1248" actId="47"/>
        <pc:sldMkLst>
          <pc:docMk/>
          <pc:sldMk cId="2600280792" sldId="286"/>
        </pc:sldMkLst>
      </pc:sldChg>
    </pc:docChg>
  </pc:docChgLst>
  <pc:docChgLst>
    <pc:chgData name="Michael Snowden" userId="df56eb39-dfd9-4140-93f2-166d75bf0394" providerId="ADAL" clId="{974F155F-A602-436F-8837-E961ECC65A16}"/>
    <pc:docChg chg="undo custSel modSld">
      <pc:chgData name="Michael Snowden" userId="df56eb39-dfd9-4140-93f2-166d75bf0394" providerId="ADAL" clId="{974F155F-A602-436F-8837-E961ECC65A16}" dt="2023-02-15T16:35:58.475" v="5" actId="26606"/>
      <pc:docMkLst>
        <pc:docMk/>
      </pc:docMkLst>
      <pc:sldChg chg="addSp delSp modSp mod">
        <pc:chgData name="Michael Snowden" userId="df56eb39-dfd9-4140-93f2-166d75bf0394" providerId="ADAL" clId="{974F155F-A602-436F-8837-E961ECC65A16}" dt="2023-02-15T16:35:58.475" v="5" actId="26606"/>
        <pc:sldMkLst>
          <pc:docMk/>
          <pc:sldMk cId="2094798537" sldId="263"/>
        </pc:sldMkLst>
        <pc:spChg chg="mod">
          <ac:chgData name="Michael Snowden" userId="df56eb39-dfd9-4140-93f2-166d75bf0394" providerId="ADAL" clId="{974F155F-A602-436F-8837-E961ECC65A16}" dt="2023-02-15T16:35:58.475" v="5" actId="26606"/>
          <ac:spMkLst>
            <pc:docMk/>
            <pc:sldMk cId="2094798537" sldId="263"/>
            <ac:spMk id="2" creationId="{00000000-0000-0000-0000-000000000000}"/>
          </ac:spMkLst>
        </pc:spChg>
        <pc:spChg chg="del">
          <ac:chgData name="Michael Snowden" userId="df56eb39-dfd9-4140-93f2-166d75bf0394" providerId="ADAL" clId="{974F155F-A602-436F-8837-E961ECC65A16}" dt="2023-02-15T16:35:58.475" v="5" actId="26606"/>
          <ac:spMkLst>
            <pc:docMk/>
            <pc:sldMk cId="2094798537" sldId="263"/>
            <ac:spMk id="3" creationId="{00000000-0000-0000-0000-000000000000}"/>
          </ac:spMkLst>
        </pc:spChg>
        <pc:graphicFrameChg chg="add">
          <ac:chgData name="Michael Snowden" userId="df56eb39-dfd9-4140-93f2-166d75bf0394" providerId="ADAL" clId="{974F155F-A602-436F-8837-E961ECC65A16}" dt="2023-02-15T16:35:58.475" v="5" actId="26606"/>
          <ac:graphicFrameMkLst>
            <pc:docMk/>
            <pc:sldMk cId="2094798537" sldId="263"/>
            <ac:graphicFrameMk id="5" creationId="{FAC8EC0C-886E-DC6E-29B6-DC92CC8AF857}"/>
          </ac:graphicFrameMkLst>
        </pc:graphicFrameChg>
      </pc:sldChg>
      <pc:sldChg chg="modSp mod modClrScheme chgLayout">
        <pc:chgData name="Michael Snowden" userId="df56eb39-dfd9-4140-93f2-166d75bf0394" providerId="ADAL" clId="{974F155F-A602-436F-8837-E961ECC65A16}" dt="2023-02-15T16:35:42.491" v="4" actId="26606"/>
        <pc:sldMkLst>
          <pc:docMk/>
          <pc:sldMk cId="1558175925" sldId="265"/>
        </pc:sldMkLst>
        <pc:spChg chg="mod">
          <ac:chgData name="Michael Snowden" userId="df56eb39-dfd9-4140-93f2-166d75bf0394" providerId="ADAL" clId="{974F155F-A602-436F-8837-E961ECC65A16}" dt="2023-02-15T16:35:42.491" v="4" actId="26606"/>
          <ac:spMkLst>
            <pc:docMk/>
            <pc:sldMk cId="1558175925" sldId="265"/>
            <ac:spMk id="2" creationId="{00000000-0000-0000-0000-000000000000}"/>
          </ac:spMkLst>
        </pc:spChg>
        <pc:spChg chg="mod">
          <ac:chgData name="Michael Snowden" userId="df56eb39-dfd9-4140-93f2-166d75bf0394" providerId="ADAL" clId="{974F155F-A602-436F-8837-E961ECC65A16}" dt="2023-02-15T16:35:42.491" v="4" actId="26606"/>
          <ac:spMkLst>
            <pc:docMk/>
            <pc:sldMk cId="1558175925" sldId="265"/>
            <ac:spMk id="3" creationId="{00000000-0000-0000-0000-000000000000}"/>
          </ac:spMkLst>
        </pc:spChg>
        <pc:picChg chg="mod">
          <ac:chgData name="Michael Snowden" userId="df56eb39-dfd9-4140-93f2-166d75bf0394" providerId="ADAL" clId="{974F155F-A602-436F-8837-E961ECC65A16}" dt="2023-02-15T16:35:42.491" v="4" actId="26606"/>
          <ac:picMkLst>
            <pc:docMk/>
            <pc:sldMk cId="1558175925" sldId="265"/>
            <ac:picMk id="4" creationId="{00000000-0000-0000-0000-000000000000}"/>
          </ac:picMkLst>
        </pc:picChg>
      </pc:sldChg>
      <pc:sldChg chg="addSp delSp modSp mod">
        <pc:chgData name="Michael Snowden" userId="df56eb39-dfd9-4140-93f2-166d75bf0394" providerId="ADAL" clId="{974F155F-A602-436F-8837-E961ECC65A16}" dt="2023-02-15T16:35:14.843" v="3" actId="26606"/>
        <pc:sldMkLst>
          <pc:docMk/>
          <pc:sldMk cId="3597644414" sldId="279"/>
        </pc:sldMkLst>
        <pc:spChg chg="mod">
          <ac:chgData name="Michael Snowden" userId="df56eb39-dfd9-4140-93f2-166d75bf0394" providerId="ADAL" clId="{974F155F-A602-436F-8837-E961ECC65A16}" dt="2023-02-15T16:35:14.843" v="3" actId="26606"/>
          <ac:spMkLst>
            <pc:docMk/>
            <pc:sldMk cId="3597644414" sldId="279"/>
            <ac:spMk id="2" creationId="{00000000-0000-0000-0000-000000000000}"/>
          </ac:spMkLst>
        </pc:spChg>
        <pc:spChg chg="del">
          <ac:chgData name="Michael Snowden" userId="df56eb39-dfd9-4140-93f2-166d75bf0394" providerId="ADAL" clId="{974F155F-A602-436F-8837-E961ECC65A16}" dt="2023-02-15T16:35:14.843" v="3" actId="26606"/>
          <ac:spMkLst>
            <pc:docMk/>
            <pc:sldMk cId="3597644414" sldId="279"/>
            <ac:spMk id="3" creationId="{00000000-0000-0000-0000-000000000000}"/>
          </ac:spMkLst>
        </pc:spChg>
        <pc:graphicFrameChg chg="add">
          <ac:chgData name="Michael Snowden" userId="df56eb39-dfd9-4140-93f2-166d75bf0394" providerId="ADAL" clId="{974F155F-A602-436F-8837-E961ECC65A16}" dt="2023-02-15T16:35:14.843" v="3" actId="26606"/>
          <ac:graphicFrameMkLst>
            <pc:docMk/>
            <pc:sldMk cId="3597644414" sldId="279"/>
            <ac:graphicFrameMk id="5" creationId="{DB60D8E0-5799-8050-E5A0-C8692D541110}"/>
          </ac:graphicFrameMkLst>
        </pc:graphicFrameChg>
      </pc:sldChg>
      <pc:sldChg chg="addSp delSp modSp mod">
        <pc:chgData name="Michael Snowden" userId="df56eb39-dfd9-4140-93f2-166d75bf0394" providerId="ADAL" clId="{974F155F-A602-436F-8837-E961ECC65A16}" dt="2023-02-15T16:34:47.645" v="2" actId="26606"/>
        <pc:sldMkLst>
          <pc:docMk/>
          <pc:sldMk cId="22576780" sldId="284"/>
        </pc:sldMkLst>
        <pc:spChg chg="mod">
          <ac:chgData name="Michael Snowden" userId="df56eb39-dfd9-4140-93f2-166d75bf0394" providerId="ADAL" clId="{974F155F-A602-436F-8837-E961ECC65A16}" dt="2023-02-15T16:34:47.645" v="2" actId="26606"/>
          <ac:spMkLst>
            <pc:docMk/>
            <pc:sldMk cId="22576780" sldId="284"/>
            <ac:spMk id="2" creationId="{00000000-0000-0000-0000-000000000000}"/>
          </ac:spMkLst>
        </pc:spChg>
        <pc:spChg chg="add del">
          <ac:chgData name="Michael Snowden" userId="df56eb39-dfd9-4140-93f2-166d75bf0394" providerId="ADAL" clId="{974F155F-A602-436F-8837-E961ECC65A16}" dt="2023-02-15T16:34:47.645" v="2" actId="26606"/>
          <ac:spMkLst>
            <pc:docMk/>
            <pc:sldMk cId="22576780" sldId="284"/>
            <ac:spMk id="3" creationId="{00000000-0000-0000-0000-000000000000}"/>
          </ac:spMkLst>
        </pc:spChg>
        <pc:graphicFrameChg chg="add del">
          <ac:chgData name="Michael Snowden" userId="df56eb39-dfd9-4140-93f2-166d75bf0394" providerId="ADAL" clId="{974F155F-A602-436F-8837-E961ECC65A16}" dt="2023-02-15T16:34:47.628" v="1" actId="26606"/>
          <ac:graphicFrameMkLst>
            <pc:docMk/>
            <pc:sldMk cId="22576780" sldId="284"/>
            <ac:graphicFrameMk id="5" creationId="{3ABF321E-052F-6464-B160-371C42C684E9}"/>
          </ac:graphicFrameMkLst>
        </pc:graphicFrameChg>
        <pc:graphicFrameChg chg="add">
          <ac:chgData name="Michael Snowden" userId="df56eb39-dfd9-4140-93f2-166d75bf0394" providerId="ADAL" clId="{974F155F-A602-436F-8837-E961ECC65A16}" dt="2023-02-15T16:34:47.645" v="2" actId="26606"/>
          <ac:graphicFrameMkLst>
            <pc:docMk/>
            <pc:sldMk cId="22576780" sldId="284"/>
            <ac:graphicFrameMk id="7" creationId="{F164F468-621B-2E0A-6AE7-AD3658CDA3A9}"/>
          </ac:graphicFrameMkLst>
        </pc:graphicFrameChg>
      </pc:sldChg>
    </pc:docChg>
  </pc:docChgLst>
  <pc:docChgLst>
    <pc:chgData name="Kerr Castle" userId="S::k.castle@qaa.ac.uk::e82a66c0-0917-42fe-9517-02330ba15e4f" providerId="AD" clId="Web-{7FB0E45E-61B2-D5E3-37E0-A7F0BE4AD056}"/>
    <pc:docChg chg="modSld">
      <pc:chgData name="Kerr Castle" userId="S::k.castle@qaa.ac.uk::e82a66c0-0917-42fe-9517-02330ba15e4f" providerId="AD" clId="Web-{7FB0E45E-61B2-D5E3-37E0-A7F0BE4AD056}" dt="2023-05-02T15:14:53.051" v="1"/>
      <pc:docMkLst>
        <pc:docMk/>
      </pc:docMkLst>
      <pc:sldChg chg="modNotes">
        <pc:chgData name="Kerr Castle" userId="S::k.castle@qaa.ac.uk::e82a66c0-0917-42fe-9517-02330ba15e4f" providerId="AD" clId="Web-{7FB0E45E-61B2-D5E3-37E0-A7F0BE4AD056}" dt="2023-05-02T15:14:53.051" v="1"/>
        <pc:sldMkLst>
          <pc:docMk/>
          <pc:sldMk cId="173261265" sldId="281"/>
        </pc:sldMkLst>
      </pc:sldChg>
    </pc:docChg>
  </pc:docChgLst>
  <pc:docChgLst>
    <pc:chgData name="Kerr Castle" userId="S::k.castle@qaa.ac.uk::e82a66c0-0917-42fe-9517-02330ba15e4f" providerId="AD" clId="Web-{072489A9-BA8C-7DA3-02D6-E2AB62423BB0}"/>
    <pc:docChg chg="modSld">
      <pc:chgData name="Kerr Castle" userId="S::k.castle@qaa.ac.uk::e82a66c0-0917-42fe-9517-02330ba15e4f" providerId="AD" clId="Web-{072489A9-BA8C-7DA3-02D6-E2AB62423BB0}" dt="2023-04-04T12:35:04.796" v="236" actId="20577"/>
      <pc:docMkLst>
        <pc:docMk/>
      </pc:docMkLst>
      <pc:sldChg chg="modSp">
        <pc:chgData name="Kerr Castle" userId="S::k.castle@qaa.ac.uk::e82a66c0-0917-42fe-9517-02330ba15e4f" providerId="AD" clId="Web-{072489A9-BA8C-7DA3-02D6-E2AB62423BB0}" dt="2023-04-04T11:26:01.903" v="39" actId="1076"/>
        <pc:sldMkLst>
          <pc:docMk/>
          <pc:sldMk cId="1738888300" sldId="256"/>
        </pc:sldMkLst>
        <pc:spChg chg="mod">
          <ac:chgData name="Kerr Castle" userId="S::k.castle@qaa.ac.uk::e82a66c0-0917-42fe-9517-02330ba15e4f" providerId="AD" clId="Web-{072489A9-BA8C-7DA3-02D6-E2AB62423BB0}" dt="2023-04-04T11:26:01.903" v="39" actId="1076"/>
          <ac:spMkLst>
            <pc:docMk/>
            <pc:sldMk cId="1738888300" sldId="256"/>
            <ac:spMk id="5" creationId="{00000000-0000-0000-0000-000000000000}"/>
          </ac:spMkLst>
        </pc:spChg>
      </pc:sldChg>
      <pc:sldChg chg="modSp">
        <pc:chgData name="Kerr Castle" userId="S::k.castle@qaa.ac.uk::e82a66c0-0917-42fe-9517-02330ba15e4f" providerId="AD" clId="Web-{072489A9-BA8C-7DA3-02D6-E2AB62423BB0}" dt="2023-04-04T11:30:46.697" v="128" actId="20577"/>
        <pc:sldMkLst>
          <pc:docMk/>
          <pc:sldMk cId="1977106968" sldId="262"/>
        </pc:sldMkLst>
        <pc:spChg chg="mod">
          <ac:chgData name="Kerr Castle" userId="S::k.castle@qaa.ac.uk::e82a66c0-0917-42fe-9517-02330ba15e4f" providerId="AD" clId="Web-{072489A9-BA8C-7DA3-02D6-E2AB62423BB0}" dt="2023-04-04T11:28:08.081" v="51" actId="20577"/>
          <ac:spMkLst>
            <pc:docMk/>
            <pc:sldMk cId="1977106968" sldId="262"/>
            <ac:spMk id="2" creationId="{00000000-0000-0000-0000-000000000000}"/>
          </ac:spMkLst>
        </pc:spChg>
        <pc:spChg chg="mod">
          <ac:chgData name="Kerr Castle" userId="S::k.castle@qaa.ac.uk::e82a66c0-0917-42fe-9517-02330ba15e4f" providerId="AD" clId="Web-{072489A9-BA8C-7DA3-02D6-E2AB62423BB0}" dt="2023-04-04T11:30:46.697" v="128" actId="20577"/>
          <ac:spMkLst>
            <pc:docMk/>
            <pc:sldMk cId="1977106968" sldId="262"/>
            <ac:spMk id="3" creationId="{00000000-0000-0000-0000-000000000000}"/>
          </ac:spMkLst>
        </pc:spChg>
      </pc:sldChg>
      <pc:sldChg chg="modSp">
        <pc:chgData name="Kerr Castle" userId="S::k.castle@qaa.ac.uk::e82a66c0-0917-42fe-9517-02330ba15e4f" providerId="AD" clId="Web-{072489A9-BA8C-7DA3-02D6-E2AB62423BB0}" dt="2023-04-04T11:27:17.297" v="41" actId="20577"/>
        <pc:sldMkLst>
          <pc:docMk/>
          <pc:sldMk cId="2094798537" sldId="263"/>
        </pc:sldMkLst>
        <pc:spChg chg="mod">
          <ac:chgData name="Kerr Castle" userId="S::k.castle@qaa.ac.uk::e82a66c0-0917-42fe-9517-02330ba15e4f" providerId="AD" clId="Web-{072489A9-BA8C-7DA3-02D6-E2AB62423BB0}" dt="2023-04-04T11:27:17.297" v="41" actId="20577"/>
          <ac:spMkLst>
            <pc:docMk/>
            <pc:sldMk cId="2094798537" sldId="263"/>
            <ac:spMk id="2" creationId="{00000000-0000-0000-0000-000000000000}"/>
          </ac:spMkLst>
        </pc:spChg>
      </pc:sldChg>
      <pc:sldChg chg="modSp">
        <pc:chgData name="Kerr Castle" userId="S::k.castle@qaa.ac.uk::e82a66c0-0917-42fe-9517-02330ba15e4f" providerId="AD" clId="Web-{072489A9-BA8C-7DA3-02D6-E2AB62423BB0}" dt="2023-04-04T12:34:43.999" v="230" actId="20577"/>
        <pc:sldMkLst>
          <pc:docMk/>
          <pc:sldMk cId="715434638" sldId="264"/>
        </pc:sldMkLst>
        <pc:spChg chg="mod">
          <ac:chgData name="Kerr Castle" userId="S::k.castle@qaa.ac.uk::e82a66c0-0917-42fe-9517-02330ba15e4f" providerId="AD" clId="Web-{072489A9-BA8C-7DA3-02D6-E2AB62423BB0}" dt="2023-04-04T12:34:43.999" v="230" actId="20577"/>
          <ac:spMkLst>
            <pc:docMk/>
            <pc:sldMk cId="715434638" sldId="264"/>
            <ac:spMk id="3" creationId="{00000000-0000-0000-0000-000000000000}"/>
          </ac:spMkLst>
        </pc:spChg>
      </pc:sldChg>
      <pc:sldChg chg="modSp">
        <pc:chgData name="Kerr Castle" userId="S::k.castle@qaa.ac.uk::e82a66c0-0917-42fe-9517-02330ba15e4f" providerId="AD" clId="Web-{072489A9-BA8C-7DA3-02D6-E2AB62423BB0}" dt="2023-04-04T11:27:57.096" v="49" actId="20577"/>
        <pc:sldMkLst>
          <pc:docMk/>
          <pc:sldMk cId="1558175925" sldId="265"/>
        </pc:sldMkLst>
        <pc:spChg chg="mod">
          <ac:chgData name="Kerr Castle" userId="S::k.castle@qaa.ac.uk::e82a66c0-0917-42fe-9517-02330ba15e4f" providerId="AD" clId="Web-{072489A9-BA8C-7DA3-02D6-E2AB62423BB0}" dt="2023-04-04T11:27:31.423" v="43" actId="20577"/>
          <ac:spMkLst>
            <pc:docMk/>
            <pc:sldMk cId="1558175925" sldId="265"/>
            <ac:spMk id="2" creationId="{00000000-0000-0000-0000-000000000000}"/>
          </ac:spMkLst>
        </pc:spChg>
        <pc:spChg chg="mod">
          <ac:chgData name="Kerr Castle" userId="S::k.castle@qaa.ac.uk::e82a66c0-0917-42fe-9517-02330ba15e4f" providerId="AD" clId="Web-{072489A9-BA8C-7DA3-02D6-E2AB62423BB0}" dt="2023-04-04T11:27:57.096" v="49" actId="20577"/>
          <ac:spMkLst>
            <pc:docMk/>
            <pc:sldMk cId="1558175925" sldId="265"/>
            <ac:spMk id="3" creationId="{00000000-0000-0000-0000-000000000000}"/>
          </ac:spMkLst>
        </pc:spChg>
      </pc:sldChg>
      <pc:sldChg chg="modSp">
        <pc:chgData name="Kerr Castle" userId="S::k.castle@qaa.ac.uk::e82a66c0-0917-42fe-9517-02330ba15e4f" providerId="AD" clId="Web-{072489A9-BA8C-7DA3-02D6-E2AB62423BB0}" dt="2023-04-04T11:32:39.811" v="151" actId="20577"/>
        <pc:sldMkLst>
          <pc:docMk/>
          <pc:sldMk cId="1669675710" sldId="278"/>
        </pc:sldMkLst>
        <pc:spChg chg="mod">
          <ac:chgData name="Kerr Castle" userId="S::k.castle@qaa.ac.uk::e82a66c0-0917-42fe-9517-02330ba15e4f" providerId="AD" clId="Web-{072489A9-BA8C-7DA3-02D6-E2AB62423BB0}" dt="2023-04-04T11:31:11.370" v="130" actId="20577"/>
          <ac:spMkLst>
            <pc:docMk/>
            <pc:sldMk cId="1669675710" sldId="278"/>
            <ac:spMk id="2" creationId="{00000000-0000-0000-0000-000000000000}"/>
          </ac:spMkLst>
        </pc:spChg>
        <pc:spChg chg="mod">
          <ac:chgData name="Kerr Castle" userId="S::k.castle@qaa.ac.uk::e82a66c0-0917-42fe-9517-02330ba15e4f" providerId="AD" clId="Web-{072489A9-BA8C-7DA3-02D6-E2AB62423BB0}" dt="2023-04-04T11:32:39.811" v="151" actId="20577"/>
          <ac:spMkLst>
            <pc:docMk/>
            <pc:sldMk cId="1669675710" sldId="278"/>
            <ac:spMk id="5" creationId="{8E56EFF0-9EAD-9D1C-7D80-7630BADF4887}"/>
          </ac:spMkLst>
        </pc:spChg>
      </pc:sldChg>
      <pc:sldChg chg="modSp">
        <pc:chgData name="Kerr Castle" userId="S::k.castle@qaa.ac.uk::e82a66c0-0917-42fe-9517-02330ba15e4f" providerId="AD" clId="Web-{072489A9-BA8C-7DA3-02D6-E2AB62423BB0}" dt="2023-04-04T11:33:00.031" v="154" actId="20577"/>
        <pc:sldMkLst>
          <pc:docMk/>
          <pc:sldMk cId="3597644414" sldId="279"/>
        </pc:sldMkLst>
        <pc:spChg chg="mod">
          <ac:chgData name="Kerr Castle" userId="S::k.castle@qaa.ac.uk::e82a66c0-0917-42fe-9517-02330ba15e4f" providerId="AD" clId="Web-{072489A9-BA8C-7DA3-02D6-E2AB62423BB0}" dt="2023-04-04T11:33:00.031" v="154" actId="20577"/>
          <ac:spMkLst>
            <pc:docMk/>
            <pc:sldMk cId="3597644414" sldId="279"/>
            <ac:spMk id="2" creationId="{00000000-0000-0000-0000-000000000000}"/>
          </ac:spMkLst>
        </pc:spChg>
      </pc:sldChg>
      <pc:sldChg chg="modSp">
        <pc:chgData name="Kerr Castle" userId="S::k.castle@qaa.ac.uk::e82a66c0-0917-42fe-9517-02330ba15e4f" providerId="AD" clId="Web-{072489A9-BA8C-7DA3-02D6-E2AB62423BB0}" dt="2023-04-04T11:33:21.141" v="159" actId="20577"/>
        <pc:sldMkLst>
          <pc:docMk/>
          <pc:sldMk cId="3875527452" sldId="280"/>
        </pc:sldMkLst>
        <pc:spChg chg="mod">
          <ac:chgData name="Kerr Castle" userId="S::k.castle@qaa.ac.uk::e82a66c0-0917-42fe-9517-02330ba15e4f" providerId="AD" clId="Web-{072489A9-BA8C-7DA3-02D6-E2AB62423BB0}" dt="2023-04-04T11:33:08.469" v="156" actId="20577"/>
          <ac:spMkLst>
            <pc:docMk/>
            <pc:sldMk cId="3875527452" sldId="280"/>
            <ac:spMk id="2" creationId="{00000000-0000-0000-0000-000000000000}"/>
          </ac:spMkLst>
        </pc:spChg>
        <pc:spChg chg="mod">
          <ac:chgData name="Kerr Castle" userId="S::k.castle@qaa.ac.uk::e82a66c0-0917-42fe-9517-02330ba15e4f" providerId="AD" clId="Web-{072489A9-BA8C-7DA3-02D6-E2AB62423BB0}" dt="2023-04-04T11:33:21.141" v="159" actId="20577"/>
          <ac:spMkLst>
            <pc:docMk/>
            <pc:sldMk cId="3875527452" sldId="280"/>
            <ac:spMk id="3" creationId="{00000000-0000-0000-0000-000000000000}"/>
          </ac:spMkLst>
        </pc:spChg>
      </pc:sldChg>
      <pc:sldChg chg="modSp">
        <pc:chgData name="Kerr Castle" userId="S::k.castle@qaa.ac.uk::e82a66c0-0917-42fe-9517-02330ba15e4f" providerId="AD" clId="Web-{072489A9-BA8C-7DA3-02D6-E2AB62423BB0}" dt="2023-04-04T12:32:23.916" v="191" actId="20577"/>
        <pc:sldMkLst>
          <pc:docMk/>
          <pc:sldMk cId="173261265" sldId="281"/>
        </pc:sldMkLst>
        <pc:spChg chg="mod">
          <ac:chgData name="Kerr Castle" userId="S::k.castle@qaa.ac.uk::e82a66c0-0917-42fe-9517-02330ba15e4f" providerId="AD" clId="Web-{072489A9-BA8C-7DA3-02D6-E2AB62423BB0}" dt="2023-04-04T12:30:23.068" v="174" actId="20577"/>
          <ac:spMkLst>
            <pc:docMk/>
            <pc:sldMk cId="173261265" sldId="281"/>
            <ac:spMk id="2" creationId="{00000000-0000-0000-0000-000000000000}"/>
          </ac:spMkLst>
        </pc:spChg>
        <pc:spChg chg="mod">
          <ac:chgData name="Kerr Castle" userId="S::k.castle@qaa.ac.uk::e82a66c0-0917-42fe-9517-02330ba15e4f" providerId="AD" clId="Web-{072489A9-BA8C-7DA3-02D6-E2AB62423BB0}" dt="2023-04-04T12:32:23.916" v="191" actId="20577"/>
          <ac:spMkLst>
            <pc:docMk/>
            <pc:sldMk cId="173261265" sldId="281"/>
            <ac:spMk id="3" creationId="{00000000-0000-0000-0000-000000000000}"/>
          </ac:spMkLst>
        </pc:spChg>
      </pc:sldChg>
      <pc:sldChg chg="modSp">
        <pc:chgData name="Kerr Castle" userId="S::k.castle@qaa.ac.uk::e82a66c0-0917-42fe-9517-02330ba15e4f" providerId="AD" clId="Web-{072489A9-BA8C-7DA3-02D6-E2AB62423BB0}" dt="2023-04-04T12:32:52.511" v="208" actId="20577"/>
        <pc:sldMkLst>
          <pc:docMk/>
          <pc:sldMk cId="1914960442" sldId="283"/>
        </pc:sldMkLst>
        <pc:spChg chg="mod">
          <ac:chgData name="Kerr Castle" userId="S::k.castle@qaa.ac.uk::e82a66c0-0917-42fe-9517-02330ba15e4f" providerId="AD" clId="Web-{072489A9-BA8C-7DA3-02D6-E2AB62423BB0}" dt="2023-04-04T12:32:52.511" v="208" actId="20577"/>
          <ac:spMkLst>
            <pc:docMk/>
            <pc:sldMk cId="1914960442" sldId="283"/>
            <ac:spMk id="2" creationId="{00000000-0000-0000-0000-000000000000}"/>
          </ac:spMkLst>
        </pc:spChg>
        <pc:spChg chg="mod">
          <ac:chgData name="Kerr Castle" userId="S::k.castle@qaa.ac.uk::e82a66c0-0917-42fe-9517-02330ba15e4f" providerId="AD" clId="Web-{072489A9-BA8C-7DA3-02D6-E2AB62423BB0}" dt="2023-04-04T12:32:49.761" v="207" actId="20577"/>
          <ac:spMkLst>
            <pc:docMk/>
            <pc:sldMk cId="1914960442" sldId="283"/>
            <ac:spMk id="3" creationId="{00000000-0000-0000-0000-000000000000}"/>
          </ac:spMkLst>
        </pc:spChg>
      </pc:sldChg>
      <pc:sldChg chg="modSp">
        <pc:chgData name="Kerr Castle" userId="S::k.castle@qaa.ac.uk::e82a66c0-0917-42fe-9517-02330ba15e4f" providerId="AD" clId="Web-{072489A9-BA8C-7DA3-02D6-E2AB62423BB0}" dt="2023-04-04T12:33:33.512" v="215" actId="20577"/>
        <pc:sldMkLst>
          <pc:docMk/>
          <pc:sldMk cId="22576780" sldId="284"/>
        </pc:sldMkLst>
        <pc:spChg chg="mod">
          <ac:chgData name="Kerr Castle" userId="S::k.castle@qaa.ac.uk::e82a66c0-0917-42fe-9517-02330ba15e4f" providerId="AD" clId="Web-{072489A9-BA8C-7DA3-02D6-E2AB62423BB0}" dt="2023-04-04T12:33:14.324" v="212" actId="20577"/>
          <ac:spMkLst>
            <pc:docMk/>
            <pc:sldMk cId="22576780" sldId="284"/>
            <ac:spMk id="2" creationId="{00000000-0000-0000-0000-000000000000}"/>
          </ac:spMkLst>
        </pc:spChg>
        <pc:graphicFrameChg chg="modGraphic">
          <ac:chgData name="Kerr Castle" userId="S::k.castle@qaa.ac.uk::e82a66c0-0917-42fe-9517-02330ba15e4f" providerId="AD" clId="Web-{072489A9-BA8C-7DA3-02D6-E2AB62423BB0}" dt="2023-04-04T12:33:33.512" v="215" actId="20577"/>
          <ac:graphicFrameMkLst>
            <pc:docMk/>
            <pc:sldMk cId="22576780" sldId="284"/>
            <ac:graphicFrameMk id="7" creationId="{F164F468-621B-2E0A-6AE7-AD3658CDA3A9}"/>
          </ac:graphicFrameMkLst>
        </pc:graphicFrameChg>
      </pc:sldChg>
      <pc:sldChg chg="modSp">
        <pc:chgData name="Kerr Castle" userId="S::k.castle@qaa.ac.uk::e82a66c0-0917-42fe-9517-02330ba15e4f" providerId="AD" clId="Web-{072489A9-BA8C-7DA3-02D6-E2AB62423BB0}" dt="2023-04-04T12:34:34.498" v="228" actId="20577"/>
        <pc:sldMkLst>
          <pc:docMk/>
          <pc:sldMk cId="837205736" sldId="285"/>
        </pc:sldMkLst>
        <pc:spChg chg="mod">
          <ac:chgData name="Kerr Castle" userId="S::k.castle@qaa.ac.uk::e82a66c0-0917-42fe-9517-02330ba15e4f" providerId="AD" clId="Web-{072489A9-BA8C-7DA3-02D6-E2AB62423BB0}" dt="2023-04-04T12:33:44.809" v="216" actId="20577"/>
          <ac:spMkLst>
            <pc:docMk/>
            <pc:sldMk cId="837205736" sldId="285"/>
            <ac:spMk id="2" creationId="{00000000-0000-0000-0000-000000000000}"/>
          </ac:spMkLst>
        </pc:spChg>
        <pc:spChg chg="mod">
          <ac:chgData name="Kerr Castle" userId="S::k.castle@qaa.ac.uk::e82a66c0-0917-42fe-9517-02330ba15e4f" providerId="AD" clId="Web-{072489A9-BA8C-7DA3-02D6-E2AB62423BB0}" dt="2023-04-04T12:34:34.498" v="228" actId="20577"/>
          <ac:spMkLst>
            <pc:docMk/>
            <pc:sldMk cId="837205736" sldId="285"/>
            <ac:spMk id="3" creationId="{00000000-0000-0000-0000-000000000000}"/>
          </ac:spMkLst>
        </pc:spChg>
      </pc:sldChg>
      <pc:sldChg chg="modSp">
        <pc:chgData name="Kerr Castle" userId="S::k.castle@qaa.ac.uk::e82a66c0-0917-42fe-9517-02330ba15e4f" providerId="AD" clId="Web-{072489A9-BA8C-7DA3-02D6-E2AB62423BB0}" dt="2023-04-04T12:35:04.796" v="236" actId="20577"/>
        <pc:sldMkLst>
          <pc:docMk/>
          <pc:sldMk cId="254305273" sldId="286"/>
        </pc:sldMkLst>
        <pc:spChg chg="mod">
          <ac:chgData name="Kerr Castle" userId="S::k.castle@qaa.ac.uk::e82a66c0-0917-42fe-9517-02330ba15e4f" providerId="AD" clId="Web-{072489A9-BA8C-7DA3-02D6-E2AB62423BB0}" dt="2023-04-04T12:35:04.796" v="236" actId="20577"/>
          <ac:spMkLst>
            <pc:docMk/>
            <pc:sldMk cId="254305273" sldId="286"/>
            <ac:spMk id="2" creationId="{0FB6D0A6-B6E2-D156-1685-3874252C3B8E}"/>
          </ac:spMkLst>
        </pc:spChg>
        <pc:spChg chg="mod">
          <ac:chgData name="Kerr Castle" userId="S::k.castle@qaa.ac.uk::e82a66c0-0917-42fe-9517-02330ba15e4f" providerId="AD" clId="Web-{072489A9-BA8C-7DA3-02D6-E2AB62423BB0}" dt="2023-04-04T12:34:58.577" v="235" actId="20577"/>
          <ac:spMkLst>
            <pc:docMk/>
            <pc:sldMk cId="254305273" sldId="286"/>
            <ac:spMk id="3" creationId="{DC84C768-CED8-7AEF-43E9-EC37781A3F85}"/>
          </ac:spMkLst>
        </pc:sp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4" Type="http://schemas.openxmlformats.org/officeDocument/2006/relationships/image" Target="../media/image15.svg"/></Relationships>
</file>

<file path=ppt/diagrams/_rels/data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9.svg"/></Relationships>
</file>

<file path=ppt/diagrams/_rels/drawing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4" Type="http://schemas.openxmlformats.org/officeDocument/2006/relationships/image" Target="../media/image15.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9.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56B8B4-0A6B-4DCD-86BA-D97280368C58}"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3B6EB191-158D-41BE-BA1C-A4203E9A9578}">
      <dgm:prSet/>
      <dgm:spPr/>
      <dgm:t>
        <a:bodyPr/>
        <a:lstStyle/>
        <a:p>
          <a:r>
            <a:rPr lang="en-GB"/>
            <a:t>Forming and managing the mentoring and coaching agreement</a:t>
          </a:r>
          <a:br>
            <a:rPr lang="en-GB"/>
          </a:br>
          <a:endParaRPr lang="en-US"/>
        </a:p>
      </dgm:t>
    </dgm:pt>
    <dgm:pt modelId="{99FC26A6-90C3-4FE6-A1F1-982BA540149B}" type="parTrans" cxnId="{06D61B24-DED0-4284-A705-E5C167C5412F}">
      <dgm:prSet/>
      <dgm:spPr/>
      <dgm:t>
        <a:bodyPr/>
        <a:lstStyle/>
        <a:p>
          <a:endParaRPr lang="en-US"/>
        </a:p>
      </dgm:t>
    </dgm:pt>
    <dgm:pt modelId="{83964066-E6CC-446A-A8B7-D003D78D1EC1}" type="sibTrans" cxnId="{06D61B24-DED0-4284-A705-E5C167C5412F}">
      <dgm:prSet/>
      <dgm:spPr/>
      <dgm:t>
        <a:bodyPr/>
        <a:lstStyle/>
        <a:p>
          <a:endParaRPr lang="en-US"/>
        </a:p>
      </dgm:t>
    </dgm:pt>
    <dgm:pt modelId="{EB0C2115-19F2-473F-B579-D16F0A88C488}">
      <dgm:prSet/>
      <dgm:spPr/>
      <dgm:t>
        <a:bodyPr/>
        <a:lstStyle/>
        <a:p>
          <a:r>
            <a:rPr lang="en-GB"/>
            <a:t>Establishing boundaries and considering expectations</a:t>
          </a:r>
          <a:endParaRPr lang="en-US"/>
        </a:p>
      </dgm:t>
    </dgm:pt>
    <dgm:pt modelId="{1528FB4F-B502-4EC9-8D74-E331F929A99E}" type="parTrans" cxnId="{3826C3FE-D6FB-4048-8E48-8F3E18BA37CC}">
      <dgm:prSet/>
      <dgm:spPr/>
      <dgm:t>
        <a:bodyPr/>
        <a:lstStyle/>
        <a:p>
          <a:endParaRPr lang="en-US"/>
        </a:p>
      </dgm:t>
    </dgm:pt>
    <dgm:pt modelId="{61E2FBDB-B2DD-43EC-8A4E-BFE114080A53}" type="sibTrans" cxnId="{3826C3FE-D6FB-4048-8E48-8F3E18BA37CC}">
      <dgm:prSet/>
      <dgm:spPr/>
      <dgm:t>
        <a:bodyPr/>
        <a:lstStyle/>
        <a:p>
          <a:endParaRPr lang="en-US"/>
        </a:p>
      </dgm:t>
    </dgm:pt>
    <dgm:pt modelId="{78FA017E-CDEC-4968-9CC6-8669F7642C99}" type="pres">
      <dgm:prSet presAssocID="{2156B8B4-0A6B-4DCD-86BA-D97280368C58}" presName="root" presStyleCnt="0">
        <dgm:presLayoutVars>
          <dgm:dir/>
          <dgm:resizeHandles val="exact"/>
        </dgm:presLayoutVars>
      </dgm:prSet>
      <dgm:spPr/>
    </dgm:pt>
    <dgm:pt modelId="{8A7A8B25-04EE-49B5-ADCC-FEF805CA77CB}" type="pres">
      <dgm:prSet presAssocID="{3B6EB191-158D-41BE-BA1C-A4203E9A9578}" presName="compNode" presStyleCnt="0"/>
      <dgm:spPr/>
    </dgm:pt>
    <dgm:pt modelId="{96A0C28D-1D9A-42A1-8F90-9B78B05EE3D6}" type="pres">
      <dgm:prSet presAssocID="{3B6EB191-158D-41BE-BA1C-A4203E9A9578}" presName="bgRect" presStyleLbl="bgShp" presStyleIdx="0" presStyleCnt="2"/>
      <dgm:spPr/>
    </dgm:pt>
    <dgm:pt modelId="{34471C9D-1196-418B-8580-3C412039ABF3}" type="pres">
      <dgm:prSet presAssocID="{3B6EB191-158D-41BE-BA1C-A4203E9A9578}"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andshake"/>
        </a:ext>
      </dgm:extLst>
    </dgm:pt>
    <dgm:pt modelId="{8EB57B5A-FBB2-44A9-AA75-909FE5F945D4}" type="pres">
      <dgm:prSet presAssocID="{3B6EB191-158D-41BE-BA1C-A4203E9A9578}" presName="spaceRect" presStyleCnt="0"/>
      <dgm:spPr/>
    </dgm:pt>
    <dgm:pt modelId="{84865F23-298A-4E0B-8C48-95452D8E4D14}" type="pres">
      <dgm:prSet presAssocID="{3B6EB191-158D-41BE-BA1C-A4203E9A9578}" presName="parTx" presStyleLbl="revTx" presStyleIdx="0" presStyleCnt="2">
        <dgm:presLayoutVars>
          <dgm:chMax val="0"/>
          <dgm:chPref val="0"/>
        </dgm:presLayoutVars>
      </dgm:prSet>
      <dgm:spPr/>
    </dgm:pt>
    <dgm:pt modelId="{FB9BA975-B053-4501-93B7-BB3FCC5FBFF7}" type="pres">
      <dgm:prSet presAssocID="{83964066-E6CC-446A-A8B7-D003D78D1EC1}" presName="sibTrans" presStyleCnt="0"/>
      <dgm:spPr/>
    </dgm:pt>
    <dgm:pt modelId="{23BBB7F8-0F8C-482B-8AC5-6786F6541EFF}" type="pres">
      <dgm:prSet presAssocID="{EB0C2115-19F2-473F-B579-D16F0A88C488}" presName="compNode" presStyleCnt="0"/>
      <dgm:spPr/>
    </dgm:pt>
    <dgm:pt modelId="{6BF72DD0-162E-418C-BFAA-8BAA99E6D16B}" type="pres">
      <dgm:prSet presAssocID="{EB0C2115-19F2-473F-B579-D16F0A88C488}" presName="bgRect" presStyleLbl="bgShp" presStyleIdx="1" presStyleCnt="2"/>
      <dgm:spPr/>
    </dgm:pt>
    <dgm:pt modelId="{4157D42F-802D-4786-91F8-062EBC7FFBDD}" type="pres">
      <dgm:prSet presAssocID="{EB0C2115-19F2-473F-B579-D16F0A88C488}"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mark"/>
        </a:ext>
      </dgm:extLst>
    </dgm:pt>
    <dgm:pt modelId="{B317BC02-CFF5-421B-A18A-AD0E85C97742}" type="pres">
      <dgm:prSet presAssocID="{EB0C2115-19F2-473F-B579-D16F0A88C488}" presName="spaceRect" presStyleCnt="0"/>
      <dgm:spPr/>
    </dgm:pt>
    <dgm:pt modelId="{EC8774C3-36BD-48AA-99D2-369FC4659B3D}" type="pres">
      <dgm:prSet presAssocID="{EB0C2115-19F2-473F-B579-D16F0A88C488}" presName="parTx" presStyleLbl="revTx" presStyleIdx="1" presStyleCnt="2">
        <dgm:presLayoutVars>
          <dgm:chMax val="0"/>
          <dgm:chPref val="0"/>
        </dgm:presLayoutVars>
      </dgm:prSet>
      <dgm:spPr/>
    </dgm:pt>
  </dgm:ptLst>
  <dgm:cxnLst>
    <dgm:cxn modelId="{6B04DE0F-B339-4D33-9996-14ADF7A1658F}" type="presOf" srcId="{EB0C2115-19F2-473F-B579-D16F0A88C488}" destId="{EC8774C3-36BD-48AA-99D2-369FC4659B3D}" srcOrd="0" destOrd="0" presId="urn:microsoft.com/office/officeart/2018/2/layout/IconVerticalSolidList"/>
    <dgm:cxn modelId="{06D61B24-DED0-4284-A705-E5C167C5412F}" srcId="{2156B8B4-0A6B-4DCD-86BA-D97280368C58}" destId="{3B6EB191-158D-41BE-BA1C-A4203E9A9578}" srcOrd="0" destOrd="0" parTransId="{99FC26A6-90C3-4FE6-A1F1-982BA540149B}" sibTransId="{83964066-E6CC-446A-A8B7-D003D78D1EC1}"/>
    <dgm:cxn modelId="{A4452431-BA89-4258-B763-E7D357D45BCC}" type="presOf" srcId="{3B6EB191-158D-41BE-BA1C-A4203E9A9578}" destId="{84865F23-298A-4E0B-8C48-95452D8E4D14}" srcOrd="0" destOrd="0" presId="urn:microsoft.com/office/officeart/2018/2/layout/IconVerticalSolidList"/>
    <dgm:cxn modelId="{CDFCA9A7-4979-4DA2-964E-C2E892A806DE}" type="presOf" srcId="{2156B8B4-0A6B-4DCD-86BA-D97280368C58}" destId="{78FA017E-CDEC-4968-9CC6-8669F7642C99}" srcOrd="0" destOrd="0" presId="urn:microsoft.com/office/officeart/2018/2/layout/IconVerticalSolidList"/>
    <dgm:cxn modelId="{3826C3FE-D6FB-4048-8E48-8F3E18BA37CC}" srcId="{2156B8B4-0A6B-4DCD-86BA-D97280368C58}" destId="{EB0C2115-19F2-473F-B579-D16F0A88C488}" srcOrd="1" destOrd="0" parTransId="{1528FB4F-B502-4EC9-8D74-E331F929A99E}" sibTransId="{61E2FBDB-B2DD-43EC-8A4E-BFE114080A53}"/>
    <dgm:cxn modelId="{56C18444-5831-4E5B-885C-8F6E8A21AB2F}" type="presParOf" srcId="{78FA017E-CDEC-4968-9CC6-8669F7642C99}" destId="{8A7A8B25-04EE-49B5-ADCC-FEF805CA77CB}" srcOrd="0" destOrd="0" presId="urn:microsoft.com/office/officeart/2018/2/layout/IconVerticalSolidList"/>
    <dgm:cxn modelId="{143297E7-D566-4255-957D-F4EF1352305B}" type="presParOf" srcId="{8A7A8B25-04EE-49B5-ADCC-FEF805CA77CB}" destId="{96A0C28D-1D9A-42A1-8F90-9B78B05EE3D6}" srcOrd="0" destOrd="0" presId="urn:microsoft.com/office/officeart/2018/2/layout/IconVerticalSolidList"/>
    <dgm:cxn modelId="{8FCBD02D-D30D-45EF-8290-7675E3F96061}" type="presParOf" srcId="{8A7A8B25-04EE-49B5-ADCC-FEF805CA77CB}" destId="{34471C9D-1196-418B-8580-3C412039ABF3}" srcOrd="1" destOrd="0" presId="urn:microsoft.com/office/officeart/2018/2/layout/IconVerticalSolidList"/>
    <dgm:cxn modelId="{9D6245FA-7EFC-4E2B-86C3-78F7D37F414C}" type="presParOf" srcId="{8A7A8B25-04EE-49B5-ADCC-FEF805CA77CB}" destId="{8EB57B5A-FBB2-44A9-AA75-909FE5F945D4}" srcOrd="2" destOrd="0" presId="urn:microsoft.com/office/officeart/2018/2/layout/IconVerticalSolidList"/>
    <dgm:cxn modelId="{8A7A4E89-8D30-4B79-9FEC-D04BEFE07E13}" type="presParOf" srcId="{8A7A8B25-04EE-49B5-ADCC-FEF805CA77CB}" destId="{84865F23-298A-4E0B-8C48-95452D8E4D14}" srcOrd="3" destOrd="0" presId="urn:microsoft.com/office/officeart/2018/2/layout/IconVerticalSolidList"/>
    <dgm:cxn modelId="{87C5E9F3-3C2A-4885-A6E4-67A0A30CCDD5}" type="presParOf" srcId="{78FA017E-CDEC-4968-9CC6-8669F7642C99}" destId="{FB9BA975-B053-4501-93B7-BB3FCC5FBFF7}" srcOrd="1" destOrd="0" presId="urn:microsoft.com/office/officeart/2018/2/layout/IconVerticalSolidList"/>
    <dgm:cxn modelId="{E19E3BB9-3EE5-4241-8B0B-D3691C47BFEB}" type="presParOf" srcId="{78FA017E-CDEC-4968-9CC6-8669F7642C99}" destId="{23BBB7F8-0F8C-482B-8AC5-6786F6541EFF}" srcOrd="2" destOrd="0" presId="urn:microsoft.com/office/officeart/2018/2/layout/IconVerticalSolidList"/>
    <dgm:cxn modelId="{B8F9250E-89DB-4965-A2FD-843A0708FC9B}" type="presParOf" srcId="{23BBB7F8-0F8C-482B-8AC5-6786F6541EFF}" destId="{6BF72DD0-162E-418C-BFAA-8BAA99E6D16B}" srcOrd="0" destOrd="0" presId="urn:microsoft.com/office/officeart/2018/2/layout/IconVerticalSolidList"/>
    <dgm:cxn modelId="{5F6E1B43-D8B3-4C7D-8BCF-A0B4AC3B1948}" type="presParOf" srcId="{23BBB7F8-0F8C-482B-8AC5-6786F6541EFF}" destId="{4157D42F-802D-4786-91F8-062EBC7FFBDD}" srcOrd="1" destOrd="0" presId="urn:microsoft.com/office/officeart/2018/2/layout/IconVerticalSolidList"/>
    <dgm:cxn modelId="{4DC4D97B-93A5-44C4-BDDC-DD5AA606C148}" type="presParOf" srcId="{23BBB7F8-0F8C-482B-8AC5-6786F6541EFF}" destId="{B317BC02-CFF5-421B-A18A-AD0E85C97742}" srcOrd="2" destOrd="0" presId="urn:microsoft.com/office/officeart/2018/2/layout/IconVerticalSolidList"/>
    <dgm:cxn modelId="{5D1D3D2A-1E1C-4386-A220-FD8BFD54973B}" type="presParOf" srcId="{23BBB7F8-0F8C-482B-8AC5-6786F6541EFF}" destId="{EC8774C3-36BD-48AA-99D2-369FC4659B3D}"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29FEF42-54FA-4114-B66F-E4FD6A2F6D2A}"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9A53A22E-B353-48BA-BAE7-C1E19F460D1C}">
      <dgm:prSet/>
      <dgm:spPr/>
      <dgm:t>
        <a:bodyPr/>
        <a:lstStyle/>
        <a:p>
          <a:r>
            <a:rPr lang="en-GB"/>
            <a:t>Discuss and agree on the appropriate boundaries of the mentoring relationship between you and your protégé early as partners. </a:t>
          </a:r>
          <a:br>
            <a:rPr lang="en-GB"/>
          </a:br>
          <a:endParaRPr lang="en-US"/>
        </a:p>
      </dgm:t>
    </dgm:pt>
    <dgm:pt modelId="{338E9AFD-7107-4EAD-BEDE-18204390A93C}" type="parTrans" cxnId="{9D0A9E13-9688-468C-8DD5-E0CB2B419F51}">
      <dgm:prSet/>
      <dgm:spPr/>
      <dgm:t>
        <a:bodyPr/>
        <a:lstStyle/>
        <a:p>
          <a:endParaRPr lang="en-US"/>
        </a:p>
      </dgm:t>
    </dgm:pt>
    <dgm:pt modelId="{FB8AEDB5-B1F9-41C3-85B0-4839151788F6}" type="sibTrans" cxnId="{9D0A9E13-9688-468C-8DD5-E0CB2B419F51}">
      <dgm:prSet/>
      <dgm:spPr/>
      <dgm:t>
        <a:bodyPr/>
        <a:lstStyle/>
        <a:p>
          <a:endParaRPr lang="en-US"/>
        </a:p>
      </dgm:t>
    </dgm:pt>
    <dgm:pt modelId="{DC7D4E58-43B2-4E9F-BF4E-96A2E1DE6CC2}">
      <dgm:prSet/>
      <dgm:spPr/>
      <dgm:t>
        <a:bodyPr/>
        <a:lstStyle/>
        <a:p>
          <a:r>
            <a:rPr lang="en-GB"/>
            <a:t>When boundaries are too loose, they may be misinterpreted, and when they are too rigid, they can also incapacitate the relationship. </a:t>
          </a:r>
          <a:br>
            <a:rPr lang="en-GB"/>
          </a:br>
          <a:endParaRPr lang="en-US"/>
        </a:p>
      </dgm:t>
    </dgm:pt>
    <dgm:pt modelId="{75B355C9-4277-4C20-9FC7-899C4F03F1EC}" type="parTrans" cxnId="{050031C7-5BA9-446C-AC12-1ABDC482F781}">
      <dgm:prSet/>
      <dgm:spPr/>
      <dgm:t>
        <a:bodyPr/>
        <a:lstStyle/>
        <a:p>
          <a:endParaRPr lang="en-US"/>
        </a:p>
      </dgm:t>
    </dgm:pt>
    <dgm:pt modelId="{038EA1FE-7264-4826-BF06-50CD0C912A88}" type="sibTrans" cxnId="{050031C7-5BA9-446C-AC12-1ABDC482F781}">
      <dgm:prSet/>
      <dgm:spPr/>
      <dgm:t>
        <a:bodyPr/>
        <a:lstStyle/>
        <a:p>
          <a:endParaRPr lang="en-US"/>
        </a:p>
      </dgm:t>
    </dgm:pt>
    <dgm:pt modelId="{21F419B2-E506-41A9-80A7-E2A67FDDB136}">
      <dgm:prSet/>
      <dgm:spPr/>
      <dgm:t>
        <a:bodyPr/>
        <a:lstStyle/>
        <a:p>
          <a:r>
            <a:rPr lang="en-GB"/>
            <a:t>Balancing act!</a:t>
          </a:r>
          <a:endParaRPr lang="en-US"/>
        </a:p>
      </dgm:t>
    </dgm:pt>
    <dgm:pt modelId="{DDADAFD2-817B-4CE7-984E-07BAB846CAAB}" type="parTrans" cxnId="{31D8B37D-B11D-47DA-976B-464C6CECCE8E}">
      <dgm:prSet/>
      <dgm:spPr/>
      <dgm:t>
        <a:bodyPr/>
        <a:lstStyle/>
        <a:p>
          <a:endParaRPr lang="en-US"/>
        </a:p>
      </dgm:t>
    </dgm:pt>
    <dgm:pt modelId="{B9C4E7CA-177F-4FFF-B125-F8CCFA9FB1E3}" type="sibTrans" cxnId="{31D8B37D-B11D-47DA-976B-464C6CECCE8E}">
      <dgm:prSet/>
      <dgm:spPr/>
      <dgm:t>
        <a:bodyPr/>
        <a:lstStyle/>
        <a:p>
          <a:endParaRPr lang="en-US"/>
        </a:p>
      </dgm:t>
    </dgm:pt>
    <dgm:pt modelId="{1C12E3E5-A943-4212-95B6-2BBCA5398DB7}" type="pres">
      <dgm:prSet presAssocID="{A29FEF42-54FA-4114-B66F-E4FD6A2F6D2A}" presName="root" presStyleCnt="0">
        <dgm:presLayoutVars>
          <dgm:dir/>
          <dgm:resizeHandles val="exact"/>
        </dgm:presLayoutVars>
      </dgm:prSet>
      <dgm:spPr/>
    </dgm:pt>
    <dgm:pt modelId="{172A6093-91C3-4EB3-A12E-A986FC4FF264}" type="pres">
      <dgm:prSet presAssocID="{9A53A22E-B353-48BA-BAE7-C1E19F460D1C}" presName="compNode" presStyleCnt="0"/>
      <dgm:spPr/>
    </dgm:pt>
    <dgm:pt modelId="{1E594E32-ED9F-4901-9CDB-692DB0BA6D57}" type="pres">
      <dgm:prSet presAssocID="{9A53A22E-B353-48BA-BAE7-C1E19F460D1C}" presName="bgRect" presStyleLbl="bgShp" presStyleIdx="0" presStyleCnt="3"/>
      <dgm:spPr/>
    </dgm:pt>
    <dgm:pt modelId="{455ACB16-19AA-476F-AB72-FE26639E3623}" type="pres">
      <dgm:prSet presAssocID="{9A53A22E-B353-48BA-BAE7-C1E19F460D1C}"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oard Room"/>
        </a:ext>
      </dgm:extLst>
    </dgm:pt>
    <dgm:pt modelId="{150FDB91-B22C-40BD-BEC5-071E1C621A18}" type="pres">
      <dgm:prSet presAssocID="{9A53A22E-B353-48BA-BAE7-C1E19F460D1C}" presName="spaceRect" presStyleCnt="0"/>
      <dgm:spPr/>
    </dgm:pt>
    <dgm:pt modelId="{F61E29A9-F7DC-4F9D-8E40-3D953FBB4253}" type="pres">
      <dgm:prSet presAssocID="{9A53A22E-B353-48BA-BAE7-C1E19F460D1C}" presName="parTx" presStyleLbl="revTx" presStyleIdx="0" presStyleCnt="3">
        <dgm:presLayoutVars>
          <dgm:chMax val="0"/>
          <dgm:chPref val="0"/>
        </dgm:presLayoutVars>
      </dgm:prSet>
      <dgm:spPr/>
    </dgm:pt>
    <dgm:pt modelId="{29CCCB04-17C6-4B3B-9376-7197C4A0712D}" type="pres">
      <dgm:prSet presAssocID="{FB8AEDB5-B1F9-41C3-85B0-4839151788F6}" presName="sibTrans" presStyleCnt="0"/>
      <dgm:spPr/>
    </dgm:pt>
    <dgm:pt modelId="{219CCE9D-42A4-446B-8D74-BD3B5E3B715E}" type="pres">
      <dgm:prSet presAssocID="{DC7D4E58-43B2-4E9F-BF4E-96A2E1DE6CC2}" presName="compNode" presStyleCnt="0"/>
      <dgm:spPr/>
    </dgm:pt>
    <dgm:pt modelId="{8D5E3CA8-275D-4E65-BCE3-DC703EF1D8A0}" type="pres">
      <dgm:prSet presAssocID="{DC7D4E58-43B2-4E9F-BF4E-96A2E1DE6CC2}" presName="bgRect" presStyleLbl="bgShp" presStyleIdx="1" presStyleCnt="3"/>
      <dgm:spPr/>
    </dgm:pt>
    <dgm:pt modelId="{BE0A89A3-0699-4781-8876-7640433C7748}" type="pres">
      <dgm:prSet presAssocID="{DC7D4E58-43B2-4E9F-BF4E-96A2E1DE6CC2}"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onfused Person"/>
        </a:ext>
      </dgm:extLst>
    </dgm:pt>
    <dgm:pt modelId="{2B12E83A-0D70-4F8A-A3C2-EF243EA8D01C}" type="pres">
      <dgm:prSet presAssocID="{DC7D4E58-43B2-4E9F-BF4E-96A2E1DE6CC2}" presName="spaceRect" presStyleCnt="0"/>
      <dgm:spPr/>
    </dgm:pt>
    <dgm:pt modelId="{3D1703CE-D48B-4F26-A260-3A0E7BC9CC23}" type="pres">
      <dgm:prSet presAssocID="{DC7D4E58-43B2-4E9F-BF4E-96A2E1DE6CC2}" presName="parTx" presStyleLbl="revTx" presStyleIdx="1" presStyleCnt="3">
        <dgm:presLayoutVars>
          <dgm:chMax val="0"/>
          <dgm:chPref val="0"/>
        </dgm:presLayoutVars>
      </dgm:prSet>
      <dgm:spPr/>
    </dgm:pt>
    <dgm:pt modelId="{48CDB8DF-2604-4490-ADC3-905340496501}" type="pres">
      <dgm:prSet presAssocID="{038EA1FE-7264-4826-BF06-50CD0C912A88}" presName="sibTrans" presStyleCnt="0"/>
      <dgm:spPr/>
    </dgm:pt>
    <dgm:pt modelId="{12331904-2900-4EEF-AC81-180B561A5BC2}" type="pres">
      <dgm:prSet presAssocID="{21F419B2-E506-41A9-80A7-E2A67FDDB136}" presName="compNode" presStyleCnt="0"/>
      <dgm:spPr/>
    </dgm:pt>
    <dgm:pt modelId="{46B4EB51-9B96-49EE-B983-3E045E7038BB}" type="pres">
      <dgm:prSet presAssocID="{21F419B2-E506-41A9-80A7-E2A67FDDB136}" presName="bgRect" presStyleLbl="bgShp" presStyleIdx="2" presStyleCnt="3"/>
      <dgm:spPr/>
    </dgm:pt>
    <dgm:pt modelId="{02AE4D7A-62BA-47EA-9E10-5F07E51DB68F}" type="pres">
      <dgm:prSet presAssocID="{21F419B2-E506-41A9-80A7-E2A67FDDB136}"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cales of Justice"/>
        </a:ext>
      </dgm:extLst>
    </dgm:pt>
    <dgm:pt modelId="{8CD055D9-A58F-45E4-8E54-3565539A424B}" type="pres">
      <dgm:prSet presAssocID="{21F419B2-E506-41A9-80A7-E2A67FDDB136}" presName="spaceRect" presStyleCnt="0"/>
      <dgm:spPr/>
    </dgm:pt>
    <dgm:pt modelId="{4BDAE0AA-25AA-444B-AB5D-C0791C610CCE}" type="pres">
      <dgm:prSet presAssocID="{21F419B2-E506-41A9-80A7-E2A67FDDB136}" presName="parTx" presStyleLbl="revTx" presStyleIdx="2" presStyleCnt="3">
        <dgm:presLayoutVars>
          <dgm:chMax val="0"/>
          <dgm:chPref val="0"/>
        </dgm:presLayoutVars>
      </dgm:prSet>
      <dgm:spPr/>
    </dgm:pt>
  </dgm:ptLst>
  <dgm:cxnLst>
    <dgm:cxn modelId="{9D0A9E13-9688-468C-8DD5-E0CB2B419F51}" srcId="{A29FEF42-54FA-4114-B66F-E4FD6A2F6D2A}" destId="{9A53A22E-B353-48BA-BAE7-C1E19F460D1C}" srcOrd="0" destOrd="0" parTransId="{338E9AFD-7107-4EAD-BEDE-18204390A93C}" sibTransId="{FB8AEDB5-B1F9-41C3-85B0-4839151788F6}"/>
    <dgm:cxn modelId="{A0654B73-FFDE-4955-B4AA-CDBE076C243A}" type="presOf" srcId="{9A53A22E-B353-48BA-BAE7-C1E19F460D1C}" destId="{F61E29A9-F7DC-4F9D-8E40-3D953FBB4253}" srcOrd="0" destOrd="0" presId="urn:microsoft.com/office/officeart/2018/2/layout/IconVerticalSolidList"/>
    <dgm:cxn modelId="{79B5BA74-4E36-46F2-B959-A8217B6C3F48}" type="presOf" srcId="{A29FEF42-54FA-4114-B66F-E4FD6A2F6D2A}" destId="{1C12E3E5-A943-4212-95B6-2BBCA5398DB7}" srcOrd="0" destOrd="0" presId="urn:microsoft.com/office/officeart/2018/2/layout/IconVerticalSolidList"/>
    <dgm:cxn modelId="{31D8B37D-B11D-47DA-976B-464C6CECCE8E}" srcId="{A29FEF42-54FA-4114-B66F-E4FD6A2F6D2A}" destId="{21F419B2-E506-41A9-80A7-E2A67FDDB136}" srcOrd="2" destOrd="0" parTransId="{DDADAFD2-817B-4CE7-984E-07BAB846CAAB}" sibTransId="{B9C4E7CA-177F-4FFF-B125-F8CCFA9FB1E3}"/>
    <dgm:cxn modelId="{050031C7-5BA9-446C-AC12-1ABDC482F781}" srcId="{A29FEF42-54FA-4114-B66F-E4FD6A2F6D2A}" destId="{DC7D4E58-43B2-4E9F-BF4E-96A2E1DE6CC2}" srcOrd="1" destOrd="0" parTransId="{75B355C9-4277-4C20-9FC7-899C4F03F1EC}" sibTransId="{038EA1FE-7264-4826-BF06-50CD0C912A88}"/>
    <dgm:cxn modelId="{6173BFDA-A417-4B66-B916-8F7E06AE0406}" type="presOf" srcId="{DC7D4E58-43B2-4E9F-BF4E-96A2E1DE6CC2}" destId="{3D1703CE-D48B-4F26-A260-3A0E7BC9CC23}" srcOrd="0" destOrd="0" presId="urn:microsoft.com/office/officeart/2018/2/layout/IconVerticalSolidList"/>
    <dgm:cxn modelId="{23C2CDFD-467A-494E-B212-1F1712982CEA}" type="presOf" srcId="{21F419B2-E506-41A9-80A7-E2A67FDDB136}" destId="{4BDAE0AA-25AA-444B-AB5D-C0791C610CCE}" srcOrd="0" destOrd="0" presId="urn:microsoft.com/office/officeart/2018/2/layout/IconVerticalSolidList"/>
    <dgm:cxn modelId="{98428DA0-59D0-43B9-9438-35E066AFA380}" type="presParOf" srcId="{1C12E3E5-A943-4212-95B6-2BBCA5398DB7}" destId="{172A6093-91C3-4EB3-A12E-A986FC4FF264}" srcOrd="0" destOrd="0" presId="urn:microsoft.com/office/officeart/2018/2/layout/IconVerticalSolidList"/>
    <dgm:cxn modelId="{7D8EE58C-4AE1-4329-A9E1-0B2CDB18C8A8}" type="presParOf" srcId="{172A6093-91C3-4EB3-A12E-A986FC4FF264}" destId="{1E594E32-ED9F-4901-9CDB-692DB0BA6D57}" srcOrd="0" destOrd="0" presId="urn:microsoft.com/office/officeart/2018/2/layout/IconVerticalSolidList"/>
    <dgm:cxn modelId="{0334B060-039F-4946-9D87-AEDA49CF0565}" type="presParOf" srcId="{172A6093-91C3-4EB3-A12E-A986FC4FF264}" destId="{455ACB16-19AA-476F-AB72-FE26639E3623}" srcOrd="1" destOrd="0" presId="urn:microsoft.com/office/officeart/2018/2/layout/IconVerticalSolidList"/>
    <dgm:cxn modelId="{6EA4A33A-14C9-49D5-BB2D-7BDE294C1762}" type="presParOf" srcId="{172A6093-91C3-4EB3-A12E-A986FC4FF264}" destId="{150FDB91-B22C-40BD-BEC5-071E1C621A18}" srcOrd="2" destOrd="0" presId="urn:microsoft.com/office/officeart/2018/2/layout/IconVerticalSolidList"/>
    <dgm:cxn modelId="{1D149865-4B54-46FA-8D9F-8195FBC0BB75}" type="presParOf" srcId="{172A6093-91C3-4EB3-A12E-A986FC4FF264}" destId="{F61E29A9-F7DC-4F9D-8E40-3D953FBB4253}" srcOrd="3" destOrd="0" presId="urn:microsoft.com/office/officeart/2018/2/layout/IconVerticalSolidList"/>
    <dgm:cxn modelId="{30EE5F3F-1244-48B7-8A8E-3082D5826345}" type="presParOf" srcId="{1C12E3E5-A943-4212-95B6-2BBCA5398DB7}" destId="{29CCCB04-17C6-4B3B-9376-7197C4A0712D}" srcOrd="1" destOrd="0" presId="urn:microsoft.com/office/officeart/2018/2/layout/IconVerticalSolidList"/>
    <dgm:cxn modelId="{3CFF1601-65EE-4C43-B1A7-5DE1A112848F}" type="presParOf" srcId="{1C12E3E5-A943-4212-95B6-2BBCA5398DB7}" destId="{219CCE9D-42A4-446B-8D74-BD3B5E3B715E}" srcOrd="2" destOrd="0" presId="urn:microsoft.com/office/officeart/2018/2/layout/IconVerticalSolidList"/>
    <dgm:cxn modelId="{2D92EFB9-61E3-4B8E-AA01-2984A7062D55}" type="presParOf" srcId="{219CCE9D-42A4-446B-8D74-BD3B5E3B715E}" destId="{8D5E3CA8-275D-4E65-BCE3-DC703EF1D8A0}" srcOrd="0" destOrd="0" presId="urn:microsoft.com/office/officeart/2018/2/layout/IconVerticalSolidList"/>
    <dgm:cxn modelId="{35815398-EE29-4803-A6D3-01F1CCF654B5}" type="presParOf" srcId="{219CCE9D-42A4-446B-8D74-BD3B5E3B715E}" destId="{BE0A89A3-0699-4781-8876-7640433C7748}" srcOrd="1" destOrd="0" presId="urn:microsoft.com/office/officeart/2018/2/layout/IconVerticalSolidList"/>
    <dgm:cxn modelId="{78480C56-579A-4B68-BD00-6D228EC14C9A}" type="presParOf" srcId="{219CCE9D-42A4-446B-8D74-BD3B5E3B715E}" destId="{2B12E83A-0D70-4F8A-A3C2-EF243EA8D01C}" srcOrd="2" destOrd="0" presId="urn:microsoft.com/office/officeart/2018/2/layout/IconVerticalSolidList"/>
    <dgm:cxn modelId="{12B727A0-6221-4CCA-98A4-0819105ACCF6}" type="presParOf" srcId="{219CCE9D-42A4-446B-8D74-BD3B5E3B715E}" destId="{3D1703CE-D48B-4F26-A260-3A0E7BC9CC23}" srcOrd="3" destOrd="0" presId="urn:microsoft.com/office/officeart/2018/2/layout/IconVerticalSolidList"/>
    <dgm:cxn modelId="{81653F07-D4AC-4BEF-BC32-BAE0518132CF}" type="presParOf" srcId="{1C12E3E5-A943-4212-95B6-2BBCA5398DB7}" destId="{48CDB8DF-2604-4490-ADC3-905340496501}" srcOrd="3" destOrd="0" presId="urn:microsoft.com/office/officeart/2018/2/layout/IconVerticalSolidList"/>
    <dgm:cxn modelId="{D639A0AC-D5B4-4418-9222-15F35D5140C5}" type="presParOf" srcId="{1C12E3E5-A943-4212-95B6-2BBCA5398DB7}" destId="{12331904-2900-4EEF-AC81-180B561A5BC2}" srcOrd="4" destOrd="0" presId="urn:microsoft.com/office/officeart/2018/2/layout/IconVerticalSolidList"/>
    <dgm:cxn modelId="{6657E52C-1619-4383-9AED-5E98D4F03755}" type="presParOf" srcId="{12331904-2900-4EEF-AC81-180B561A5BC2}" destId="{46B4EB51-9B96-49EE-B983-3E045E7038BB}" srcOrd="0" destOrd="0" presId="urn:microsoft.com/office/officeart/2018/2/layout/IconVerticalSolidList"/>
    <dgm:cxn modelId="{4FC2438F-40F8-4319-8A9F-52ECF8243F06}" type="presParOf" srcId="{12331904-2900-4EEF-AC81-180B561A5BC2}" destId="{02AE4D7A-62BA-47EA-9E10-5F07E51DB68F}" srcOrd="1" destOrd="0" presId="urn:microsoft.com/office/officeart/2018/2/layout/IconVerticalSolidList"/>
    <dgm:cxn modelId="{15E45D95-B401-4450-92B0-C49E58142F79}" type="presParOf" srcId="{12331904-2900-4EEF-AC81-180B561A5BC2}" destId="{8CD055D9-A58F-45E4-8E54-3565539A424B}" srcOrd="2" destOrd="0" presId="urn:microsoft.com/office/officeart/2018/2/layout/IconVerticalSolidList"/>
    <dgm:cxn modelId="{B5673DC2-3F9F-4F11-A40E-650D0A8444F4}" type="presParOf" srcId="{12331904-2900-4EEF-AC81-180B561A5BC2}" destId="{4BDAE0AA-25AA-444B-AB5D-C0791C610CCE}"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D8A316B-D533-48C7-BAAB-30A39967041A}" type="doc">
      <dgm:prSet loTypeId="urn:microsoft.com/office/officeart/2005/8/layout/default" loCatId="list" qsTypeId="urn:microsoft.com/office/officeart/2005/8/quickstyle/simple5" qsCatId="simple" csTypeId="urn:microsoft.com/office/officeart/2005/8/colors/accent1_2" csCatId="accent1" phldr="1"/>
      <dgm:spPr/>
      <dgm:t>
        <a:bodyPr/>
        <a:lstStyle/>
        <a:p>
          <a:endParaRPr lang="en-US"/>
        </a:p>
      </dgm:t>
    </dgm:pt>
    <dgm:pt modelId="{7C7AF7E7-20A8-4F85-849E-2661D10C2A50}">
      <dgm:prSet/>
      <dgm:spPr/>
      <dgm:t>
        <a:bodyPr/>
        <a:lstStyle/>
        <a:p>
          <a:r>
            <a:rPr lang="en-GB" dirty="0"/>
            <a:t>Who does what, and why (role)</a:t>
          </a:r>
          <a:br>
            <a:rPr lang="en-GB" dirty="0"/>
          </a:br>
          <a:endParaRPr lang="en-US" dirty="0"/>
        </a:p>
      </dgm:t>
    </dgm:pt>
    <dgm:pt modelId="{7512503D-9252-40F5-8836-9F223E7F7E49}" type="parTrans" cxnId="{A5388654-53F8-46DB-BFE8-A6908B207B2B}">
      <dgm:prSet/>
      <dgm:spPr/>
      <dgm:t>
        <a:bodyPr/>
        <a:lstStyle/>
        <a:p>
          <a:endParaRPr lang="en-US"/>
        </a:p>
      </dgm:t>
    </dgm:pt>
    <dgm:pt modelId="{4C3A8237-0973-498F-AA9D-B8AB13F0E3F7}" type="sibTrans" cxnId="{A5388654-53F8-46DB-BFE8-A6908B207B2B}">
      <dgm:prSet/>
      <dgm:spPr/>
      <dgm:t>
        <a:bodyPr/>
        <a:lstStyle/>
        <a:p>
          <a:endParaRPr lang="en-US"/>
        </a:p>
      </dgm:t>
    </dgm:pt>
    <dgm:pt modelId="{2ECAC542-D9F9-47F4-AF13-36C344E03665}">
      <dgm:prSet/>
      <dgm:spPr/>
      <dgm:t>
        <a:bodyPr/>
        <a:lstStyle/>
        <a:p>
          <a:r>
            <a:rPr lang="en-GB" dirty="0"/>
            <a:t>Why are “we” meeting? (purpose</a:t>
          </a:r>
          <a:r>
            <a:rPr lang="en-GB" dirty="0">
              <a:latin typeface="Calibri"/>
            </a:rPr>
            <a:t>)</a:t>
          </a:r>
          <a:endParaRPr lang="en-US" dirty="0"/>
        </a:p>
      </dgm:t>
    </dgm:pt>
    <dgm:pt modelId="{9B931C23-B871-4236-89FC-B50F3AB1E684}" type="parTrans" cxnId="{27BD4C79-4E2D-4B68-B690-02AC0E0D40A3}">
      <dgm:prSet/>
      <dgm:spPr/>
      <dgm:t>
        <a:bodyPr/>
        <a:lstStyle/>
        <a:p>
          <a:endParaRPr lang="en-US"/>
        </a:p>
      </dgm:t>
    </dgm:pt>
    <dgm:pt modelId="{819275FB-4FE8-4FBF-A47B-22FF895EDCF9}" type="sibTrans" cxnId="{27BD4C79-4E2D-4B68-B690-02AC0E0D40A3}">
      <dgm:prSet/>
      <dgm:spPr/>
      <dgm:t>
        <a:bodyPr/>
        <a:lstStyle/>
        <a:p>
          <a:endParaRPr lang="en-US"/>
        </a:p>
      </dgm:t>
    </dgm:pt>
    <dgm:pt modelId="{A7F580D6-2479-4833-8F67-A53EEFBF09D1}">
      <dgm:prSet/>
      <dgm:spPr/>
      <dgm:t>
        <a:bodyPr/>
        <a:lstStyle/>
        <a:p>
          <a:r>
            <a:rPr lang="en-GB" dirty="0"/>
            <a:t>What are “we” going to do? (actions)</a:t>
          </a:r>
          <a:endParaRPr lang="en-US" dirty="0"/>
        </a:p>
      </dgm:t>
    </dgm:pt>
    <dgm:pt modelId="{BD976B6A-9027-4BE1-92EA-C54A7C646830}" type="parTrans" cxnId="{A0DA0B06-90C6-493C-AA3C-5897387741FB}">
      <dgm:prSet/>
      <dgm:spPr/>
      <dgm:t>
        <a:bodyPr/>
        <a:lstStyle/>
        <a:p>
          <a:endParaRPr lang="en-US"/>
        </a:p>
      </dgm:t>
    </dgm:pt>
    <dgm:pt modelId="{10A61329-0D27-4324-BFD2-63ABABBCE4E8}" type="sibTrans" cxnId="{A0DA0B06-90C6-493C-AA3C-5897387741FB}">
      <dgm:prSet/>
      <dgm:spPr/>
      <dgm:t>
        <a:bodyPr/>
        <a:lstStyle/>
        <a:p>
          <a:endParaRPr lang="en-US"/>
        </a:p>
      </dgm:t>
    </dgm:pt>
    <dgm:pt modelId="{599175F4-A9FF-4ADB-8860-7A9431B41376}">
      <dgm:prSet/>
      <dgm:spPr/>
      <dgm:t>
        <a:bodyPr/>
        <a:lstStyle/>
        <a:p>
          <a:r>
            <a:rPr lang="en-GB" dirty="0"/>
            <a:t>How will “we” know that it’s working? (evaluation)</a:t>
          </a:r>
          <a:endParaRPr lang="en-US" dirty="0"/>
        </a:p>
      </dgm:t>
    </dgm:pt>
    <dgm:pt modelId="{6D100573-DA98-462D-855D-BEB14BA5CDBD}" type="parTrans" cxnId="{2AD3BBEC-6E13-4823-BA0B-2D5FCA781705}">
      <dgm:prSet/>
      <dgm:spPr/>
      <dgm:t>
        <a:bodyPr/>
        <a:lstStyle/>
        <a:p>
          <a:endParaRPr lang="en-US"/>
        </a:p>
      </dgm:t>
    </dgm:pt>
    <dgm:pt modelId="{26126676-FD15-4CFA-8C1A-CCCD89D952BC}" type="sibTrans" cxnId="{2AD3BBEC-6E13-4823-BA0B-2D5FCA781705}">
      <dgm:prSet/>
      <dgm:spPr/>
      <dgm:t>
        <a:bodyPr/>
        <a:lstStyle/>
        <a:p>
          <a:endParaRPr lang="en-US"/>
        </a:p>
      </dgm:t>
    </dgm:pt>
    <dgm:pt modelId="{2DA6C900-AEF8-4349-BED8-A7660624BF43}">
      <dgm:prSet/>
      <dgm:spPr/>
      <dgm:t>
        <a:bodyPr/>
        <a:lstStyle/>
        <a:p>
          <a:r>
            <a:rPr lang="en-GB" b="1" dirty="0"/>
            <a:t>However</a:t>
          </a:r>
          <a:r>
            <a:rPr lang="en-GB" dirty="0">
              <a:latin typeface="Calibri"/>
            </a:rPr>
            <a:t>…</a:t>
          </a:r>
          <a:r>
            <a:rPr lang="en-GB" dirty="0"/>
            <a:t>ongoing and cyclical process as role develops</a:t>
          </a:r>
          <a:endParaRPr lang="en-US" dirty="0"/>
        </a:p>
      </dgm:t>
    </dgm:pt>
    <dgm:pt modelId="{7A62917E-FF62-4EE8-9056-868A1E1DE3E8}" type="parTrans" cxnId="{0EFD2FB0-BBFB-44BD-998B-2C18F6990241}">
      <dgm:prSet/>
      <dgm:spPr/>
      <dgm:t>
        <a:bodyPr/>
        <a:lstStyle/>
        <a:p>
          <a:endParaRPr lang="en-US"/>
        </a:p>
      </dgm:t>
    </dgm:pt>
    <dgm:pt modelId="{726D86ED-7795-4930-A4CA-34DB9C844D53}" type="sibTrans" cxnId="{0EFD2FB0-BBFB-44BD-998B-2C18F6990241}">
      <dgm:prSet/>
      <dgm:spPr/>
      <dgm:t>
        <a:bodyPr/>
        <a:lstStyle/>
        <a:p>
          <a:endParaRPr lang="en-US"/>
        </a:p>
      </dgm:t>
    </dgm:pt>
    <dgm:pt modelId="{EFC76F0F-D1A6-47A8-9087-C5F711A5187D}" type="pres">
      <dgm:prSet presAssocID="{DD8A316B-D533-48C7-BAAB-30A39967041A}" presName="diagram" presStyleCnt="0">
        <dgm:presLayoutVars>
          <dgm:dir/>
          <dgm:resizeHandles val="exact"/>
        </dgm:presLayoutVars>
      </dgm:prSet>
      <dgm:spPr/>
    </dgm:pt>
    <dgm:pt modelId="{E01274F1-0123-416F-80E6-766B5F2FFF4B}" type="pres">
      <dgm:prSet presAssocID="{7C7AF7E7-20A8-4F85-849E-2661D10C2A50}" presName="node" presStyleLbl="node1" presStyleIdx="0" presStyleCnt="5">
        <dgm:presLayoutVars>
          <dgm:bulletEnabled val="1"/>
        </dgm:presLayoutVars>
      </dgm:prSet>
      <dgm:spPr/>
    </dgm:pt>
    <dgm:pt modelId="{16295685-7A4B-4308-934B-9F0C802244D8}" type="pres">
      <dgm:prSet presAssocID="{4C3A8237-0973-498F-AA9D-B8AB13F0E3F7}" presName="sibTrans" presStyleCnt="0"/>
      <dgm:spPr/>
    </dgm:pt>
    <dgm:pt modelId="{33E204D9-60ED-4B5C-8966-15E6D8889DD1}" type="pres">
      <dgm:prSet presAssocID="{2ECAC542-D9F9-47F4-AF13-36C344E03665}" presName="node" presStyleLbl="node1" presStyleIdx="1" presStyleCnt="5">
        <dgm:presLayoutVars>
          <dgm:bulletEnabled val="1"/>
        </dgm:presLayoutVars>
      </dgm:prSet>
      <dgm:spPr/>
    </dgm:pt>
    <dgm:pt modelId="{B0F08C83-1FE2-4523-8059-E0EB92DE57B7}" type="pres">
      <dgm:prSet presAssocID="{819275FB-4FE8-4FBF-A47B-22FF895EDCF9}" presName="sibTrans" presStyleCnt="0"/>
      <dgm:spPr/>
    </dgm:pt>
    <dgm:pt modelId="{52E5DD14-05BB-4BDA-95FE-9E0403554C86}" type="pres">
      <dgm:prSet presAssocID="{A7F580D6-2479-4833-8F67-A53EEFBF09D1}" presName="node" presStyleLbl="node1" presStyleIdx="2" presStyleCnt="5">
        <dgm:presLayoutVars>
          <dgm:bulletEnabled val="1"/>
        </dgm:presLayoutVars>
      </dgm:prSet>
      <dgm:spPr/>
    </dgm:pt>
    <dgm:pt modelId="{852F0D43-A20F-4258-B679-0FD80042BF80}" type="pres">
      <dgm:prSet presAssocID="{10A61329-0D27-4324-BFD2-63ABABBCE4E8}" presName="sibTrans" presStyleCnt="0"/>
      <dgm:spPr/>
    </dgm:pt>
    <dgm:pt modelId="{33E72EDF-DE73-478C-8EC6-46CE946AABA4}" type="pres">
      <dgm:prSet presAssocID="{599175F4-A9FF-4ADB-8860-7A9431B41376}" presName="node" presStyleLbl="node1" presStyleIdx="3" presStyleCnt="5">
        <dgm:presLayoutVars>
          <dgm:bulletEnabled val="1"/>
        </dgm:presLayoutVars>
      </dgm:prSet>
      <dgm:spPr/>
    </dgm:pt>
    <dgm:pt modelId="{18E6E566-BA16-4A06-89BC-D0174D175E26}" type="pres">
      <dgm:prSet presAssocID="{26126676-FD15-4CFA-8C1A-CCCD89D952BC}" presName="sibTrans" presStyleCnt="0"/>
      <dgm:spPr/>
    </dgm:pt>
    <dgm:pt modelId="{948109A6-83CA-4C95-A898-04765C63F7D6}" type="pres">
      <dgm:prSet presAssocID="{2DA6C900-AEF8-4349-BED8-A7660624BF43}" presName="node" presStyleLbl="node1" presStyleIdx="4" presStyleCnt="5">
        <dgm:presLayoutVars>
          <dgm:bulletEnabled val="1"/>
        </dgm:presLayoutVars>
      </dgm:prSet>
      <dgm:spPr/>
    </dgm:pt>
  </dgm:ptLst>
  <dgm:cxnLst>
    <dgm:cxn modelId="{A0DA0B06-90C6-493C-AA3C-5897387741FB}" srcId="{DD8A316B-D533-48C7-BAAB-30A39967041A}" destId="{A7F580D6-2479-4833-8F67-A53EEFBF09D1}" srcOrd="2" destOrd="0" parTransId="{BD976B6A-9027-4BE1-92EA-C54A7C646830}" sibTransId="{10A61329-0D27-4324-BFD2-63ABABBCE4E8}"/>
    <dgm:cxn modelId="{A5388654-53F8-46DB-BFE8-A6908B207B2B}" srcId="{DD8A316B-D533-48C7-BAAB-30A39967041A}" destId="{7C7AF7E7-20A8-4F85-849E-2661D10C2A50}" srcOrd="0" destOrd="0" parTransId="{7512503D-9252-40F5-8836-9F223E7F7E49}" sibTransId="{4C3A8237-0973-498F-AA9D-B8AB13F0E3F7}"/>
    <dgm:cxn modelId="{00A02475-83FD-4862-AEF8-32D62A2718C1}" type="presOf" srcId="{2ECAC542-D9F9-47F4-AF13-36C344E03665}" destId="{33E204D9-60ED-4B5C-8966-15E6D8889DD1}" srcOrd="0" destOrd="0" presId="urn:microsoft.com/office/officeart/2005/8/layout/default"/>
    <dgm:cxn modelId="{27BD4C79-4E2D-4B68-B690-02AC0E0D40A3}" srcId="{DD8A316B-D533-48C7-BAAB-30A39967041A}" destId="{2ECAC542-D9F9-47F4-AF13-36C344E03665}" srcOrd="1" destOrd="0" parTransId="{9B931C23-B871-4236-89FC-B50F3AB1E684}" sibTransId="{819275FB-4FE8-4FBF-A47B-22FF895EDCF9}"/>
    <dgm:cxn modelId="{2EABA87B-7B1C-4235-945A-122B87FC7157}" type="presOf" srcId="{2DA6C900-AEF8-4349-BED8-A7660624BF43}" destId="{948109A6-83CA-4C95-A898-04765C63F7D6}" srcOrd="0" destOrd="0" presId="urn:microsoft.com/office/officeart/2005/8/layout/default"/>
    <dgm:cxn modelId="{3F18CA98-77A0-4DC4-8091-85DC8E980CFD}" type="presOf" srcId="{7C7AF7E7-20A8-4F85-849E-2661D10C2A50}" destId="{E01274F1-0123-416F-80E6-766B5F2FFF4B}" srcOrd="0" destOrd="0" presId="urn:microsoft.com/office/officeart/2005/8/layout/default"/>
    <dgm:cxn modelId="{0EFD2FB0-BBFB-44BD-998B-2C18F6990241}" srcId="{DD8A316B-D533-48C7-BAAB-30A39967041A}" destId="{2DA6C900-AEF8-4349-BED8-A7660624BF43}" srcOrd="4" destOrd="0" parTransId="{7A62917E-FF62-4EE8-9056-868A1E1DE3E8}" sibTransId="{726D86ED-7795-4930-A4CA-34DB9C844D53}"/>
    <dgm:cxn modelId="{511745B2-7E63-4406-B9B1-C469858A26D3}" type="presOf" srcId="{A7F580D6-2479-4833-8F67-A53EEFBF09D1}" destId="{52E5DD14-05BB-4BDA-95FE-9E0403554C86}" srcOrd="0" destOrd="0" presId="urn:microsoft.com/office/officeart/2005/8/layout/default"/>
    <dgm:cxn modelId="{8281F9C0-DC57-48C2-890F-69D106703F76}" type="presOf" srcId="{599175F4-A9FF-4ADB-8860-7A9431B41376}" destId="{33E72EDF-DE73-478C-8EC6-46CE946AABA4}" srcOrd="0" destOrd="0" presId="urn:microsoft.com/office/officeart/2005/8/layout/default"/>
    <dgm:cxn modelId="{5AC2F4C7-6BB2-4C76-9D21-0CBFD2177201}" type="presOf" srcId="{DD8A316B-D533-48C7-BAAB-30A39967041A}" destId="{EFC76F0F-D1A6-47A8-9087-C5F711A5187D}" srcOrd="0" destOrd="0" presId="urn:microsoft.com/office/officeart/2005/8/layout/default"/>
    <dgm:cxn modelId="{2AD3BBEC-6E13-4823-BA0B-2D5FCA781705}" srcId="{DD8A316B-D533-48C7-BAAB-30A39967041A}" destId="{599175F4-A9FF-4ADB-8860-7A9431B41376}" srcOrd="3" destOrd="0" parTransId="{6D100573-DA98-462D-855D-BEB14BA5CDBD}" sibTransId="{26126676-FD15-4CFA-8C1A-CCCD89D952BC}"/>
    <dgm:cxn modelId="{F6B2422D-F718-4FC1-A6A2-3BDDE89A4596}" type="presParOf" srcId="{EFC76F0F-D1A6-47A8-9087-C5F711A5187D}" destId="{E01274F1-0123-416F-80E6-766B5F2FFF4B}" srcOrd="0" destOrd="0" presId="urn:microsoft.com/office/officeart/2005/8/layout/default"/>
    <dgm:cxn modelId="{79030AB6-AA0A-4A1F-8221-E4B91221D387}" type="presParOf" srcId="{EFC76F0F-D1A6-47A8-9087-C5F711A5187D}" destId="{16295685-7A4B-4308-934B-9F0C802244D8}" srcOrd="1" destOrd="0" presId="urn:microsoft.com/office/officeart/2005/8/layout/default"/>
    <dgm:cxn modelId="{5A98878A-C51C-4AA2-ACF0-8BB01E5D1FF4}" type="presParOf" srcId="{EFC76F0F-D1A6-47A8-9087-C5F711A5187D}" destId="{33E204D9-60ED-4B5C-8966-15E6D8889DD1}" srcOrd="2" destOrd="0" presId="urn:microsoft.com/office/officeart/2005/8/layout/default"/>
    <dgm:cxn modelId="{23397268-7368-49F8-A27B-D817DD4C0E3F}" type="presParOf" srcId="{EFC76F0F-D1A6-47A8-9087-C5F711A5187D}" destId="{B0F08C83-1FE2-4523-8059-E0EB92DE57B7}" srcOrd="3" destOrd="0" presId="urn:microsoft.com/office/officeart/2005/8/layout/default"/>
    <dgm:cxn modelId="{9EF2FB12-1BA8-4F6F-A3B5-A47DABC54F65}" type="presParOf" srcId="{EFC76F0F-D1A6-47A8-9087-C5F711A5187D}" destId="{52E5DD14-05BB-4BDA-95FE-9E0403554C86}" srcOrd="4" destOrd="0" presId="urn:microsoft.com/office/officeart/2005/8/layout/default"/>
    <dgm:cxn modelId="{68252A92-C1AE-4C7F-AFEE-73A6CC77DF48}" type="presParOf" srcId="{EFC76F0F-D1A6-47A8-9087-C5F711A5187D}" destId="{852F0D43-A20F-4258-B679-0FD80042BF80}" srcOrd="5" destOrd="0" presId="urn:microsoft.com/office/officeart/2005/8/layout/default"/>
    <dgm:cxn modelId="{1203A62F-994F-45D8-84AC-6A82AF787194}" type="presParOf" srcId="{EFC76F0F-D1A6-47A8-9087-C5F711A5187D}" destId="{33E72EDF-DE73-478C-8EC6-46CE946AABA4}" srcOrd="6" destOrd="0" presId="urn:microsoft.com/office/officeart/2005/8/layout/default"/>
    <dgm:cxn modelId="{1230EE33-464D-4D04-AC05-F2CE07A6BD73}" type="presParOf" srcId="{EFC76F0F-D1A6-47A8-9087-C5F711A5187D}" destId="{18E6E566-BA16-4A06-89BC-D0174D175E26}" srcOrd="7" destOrd="0" presId="urn:microsoft.com/office/officeart/2005/8/layout/default"/>
    <dgm:cxn modelId="{6D9891A9-58FA-4700-825A-64EC48AE2F5D}" type="presParOf" srcId="{EFC76F0F-D1A6-47A8-9087-C5F711A5187D}" destId="{948109A6-83CA-4C95-A898-04765C63F7D6}"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A0C28D-1D9A-42A1-8F90-9B78B05EE3D6}">
      <dsp:nvSpPr>
        <dsp:cNvPr id="0" name=""/>
        <dsp:cNvSpPr/>
      </dsp:nvSpPr>
      <dsp:spPr>
        <a:xfrm>
          <a:off x="0" y="737182"/>
          <a:ext cx="8229600" cy="136095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4471C9D-1196-418B-8580-3C412039ABF3}">
      <dsp:nvSpPr>
        <dsp:cNvPr id="0" name=""/>
        <dsp:cNvSpPr/>
      </dsp:nvSpPr>
      <dsp:spPr>
        <a:xfrm>
          <a:off x="411687" y="1043396"/>
          <a:ext cx="748523" cy="74852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4865F23-298A-4E0B-8C48-95452D8E4D14}">
      <dsp:nvSpPr>
        <dsp:cNvPr id="0" name=""/>
        <dsp:cNvSpPr/>
      </dsp:nvSpPr>
      <dsp:spPr>
        <a:xfrm>
          <a:off x="1571898" y="737182"/>
          <a:ext cx="6657701" cy="13609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034" tIns="144034" rIns="144034" bIns="144034" numCol="1" spcCol="1270" anchor="ctr" anchorCtr="0">
          <a:noAutofit/>
        </a:bodyPr>
        <a:lstStyle/>
        <a:p>
          <a:pPr marL="0" lvl="0" indent="0" algn="l" defTabSz="1111250">
            <a:lnSpc>
              <a:spcPct val="90000"/>
            </a:lnSpc>
            <a:spcBef>
              <a:spcPct val="0"/>
            </a:spcBef>
            <a:spcAft>
              <a:spcPct val="35000"/>
            </a:spcAft>
            <a:buNone/>
          </a:pPr>
          <a:r>
            <a:rPr lang="en-GB" sz="2500" kern="1200"/>
            <a:t>Forming and managing the mentoring and coaching agreement</a:t>
          </a:r>
          <a:br>
            <a:rPr lang="en-GB" sz="2500" kern="1200"/>
          </a:br>
          <a:endParaRPr lang="en-US" sz="2500" kern="1200"/>
        </a:p>
      </dsp:txBody>
      <dsp:txXfrm>
        <a:off x="1571898" y="737182"/>
        <a:ext cx="6657701" cy="1360951"/>
      </dsp:txXfrm>
    </dsp:sp>
    <dsp:sp modelId="{6BF72DD0-162E-418C-BFAA-8BAA99E6D16B}">
      <dsp:nvSpPr>
        <dsp:cNvPr id="0" name=""/>
        <dsp:cNvSpPr/>
      </dsp:nvSpPr>
      <dsp:spPr>
        <a:xfrm>
          <a:off x="0" y="2438371"/>
          <a:ext cx="8229600" cy="136095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157D42F-802D-4786-91F8-062EBC7FFBDD}">
      <dsp:nvSpPr>
        <dsp:cNvPr id="0" name=""/>
        <dsp:cNvSpPr/>
      </dsp:nvSpPr>
      <dsp:spPr>
        <a:xfrm>
          <a:off x="411687" y="2744585"/>
          <a:ext cx="748523" cy="74852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C8774C3-36BD-48AA-99D2-369FC4659B3D}">
      <dsp:nvSpPr>
        <dsp:cNvPr id="0" name=""/>
        <dsp:cNvSpPr/>
      </dsp:nvSpPr>
      <dsp:spPr>
        <a:xfrm>
          <a:off x="1571898" y="2438371"/>
          <a:ext cx="6657701" cy="13609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034" tIns="144034" rIns="144034" bIns="144034" numCol="1" spcCol="1270" anchor="ctr" anchorCtr="0">
          <a:noAutofit/>
        </a:bodyPr>
        <a:lstStyle/>
        <a:p>
          <a:pPr marL="0" lvl="0" indent="0" algn="l" defTabSz="1111250">
            <a:lnSpc>
              <a:spcPct val="90000"/>
            </a:lnSpc>
            <a:spcBef>
              <a:spcPct val="0"/>
            </a:spcBef>
            <a:spcAft>
              <a:spcPct val="35000"/>
            </a:spcAft>
            <a:buNone/>
          </a:pPr>
          <a:r>
            <a:rPr lang="en-GB" sz="2500" kern="1200"/>
            <a:t>Establishing boundaries and considering expectations</a:t>
          </a:r>
          <a:endParaRPr lang="en-US" sz="2500" kern="1200"/>
        </a:p>
      </dsp:txBody>
      <dsp:txXfrm>
        <a:off x="1571898" y="2438371"/>
        <a:ext cx="6657701" cy="136095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594E32-ED9F-4901-9CDB-692DB0BA6D57}">
      <dsp:nvSpPr>
        <dsp:cNvPr id="0" name=""/>
        <dsp:cNvSpPr/>
      </dsp:nvSpPr>
      <dsp:spPr>
        <a:xfrm>
          <a:off x="0" y="553"/>
          <a:ext cx="8229600" cy="129582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55ACB16-19AA-476F-AB72-FE26639E3623}">
      <dsp:nvSpPr>
        <dsp:cNvPr id="0" name=""/>
        <dsp:cNvSpPr/>
      </dsp:nvSpPr>
      <dsp:spPr>
        <a:xfrm>
          <a:off x="391987" y="292115"/>
          <a:ext cx="712705" cy="71270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61E29A9-F7DC-4F9D-8E40-3D953FBB4253}">
      <dsp:nvSpPr>
        <dsp:cNvPr id="0" name=""/>
        <dsp:cNvSpPr/>
      </dsp:nvSpPr>
      <dsp:spPr>
        <a:xfrm>
          <a:off x="1496681" y="553"/>
          <a:ext cx="6732918" cy="1295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42" tIns="137142" rIns="137142" bIns="137142" numCol="1" spcCol="1270" anchor="ctr" anchorCtr="0">
          <a:noAutofit/>
        </a:bodyPr>
        <a:lstStyle/>
        <a:p>
          <a:pPr marL="0" lvl="0" indent="0" algn="l" defTabSz="800100">
            <a:lnSpc>
              <a:spcPct val="90000"/>
            </a:lnSpc>
            <a:spcBef>
              <a:spcPct val="0"/>
            </a:spcBef>
            <a:spcAft>
              <a:spcPct val="35000"/>
            </a:spcAft>
            <a:buNone/>
          </a:pPr>
          <a:r>
            <a:rPr lang="en-GB" sz="1800" kern="1200"/>
            <a:t>Discuss and agree on the appropriate boundaries of the mentoring relationship between you and your protégé early as partners. </a:t>
          </a:r>
          <a:br>
            <a:rPr lang="en-GB" sz="1800" kern="1200"/>
          </a:br>
          <a:endParaRPr lang="en-US" sz="1800" kern="1200"/>
        </a:p>
      </dsp:txBody>
      <dsp:txXfrm>
        <a:off x="1496681" y="553"/>
        <a:ext cx="6732918" cy="1295827"/>
      </dsp:txXfrm>
    </dsp:sp>
    <dsp:sp modelId="{8D5E3CA8-275D-4E65-BCE3-DC703EF1D8A0}">
      <dsp:nvSpPr>
        <dsp:cNvPr id="0" name=""/>
        <dsp:cNvSpPr/>
      </dsp:nvSpPr>
      <dsp:spPr>
        <a:xfrm>
          <a:off x="0" y="1620338"/>
          <a:ext cx="8229600" cy="129582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E0A89A3-0699-4781-8876-7640433C7748}">
      <dsp:nvSpPr>
        <dsp:cNvPr id="0" name=""/>
        <dsp:cNvSpPr/>
      </dsp:nvSpPr>
      <dsp:spPr>
        <a:xfrm>
          <a:off x="391987" y="1911899"/>
          <a:ext cx="712705" cy="71270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D1703CE-D48B-4F26-A260-3A0E7BC9CC23}">
      <dsp:nvSpPr>
        <dsp:cNvPr id="0" name=""/>
        <dsp:cNvSpPr/>
      </dsp:nvSpPr>
      <dsp:spPr>
        <a:xfrm>
          <a:off x="1496681" y="1620338"/>
          <a:ext cx="6732918" cy="1295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42" tIns="137142" rIns="137142" bIns="137142" numCol="1" spcCol="1270" anchor="ctr" anchorCtr="0">
          <a:noAutofit/>
        </a:bodyPr>
        <a:lstStyle/>
        <a:p>
          <a:pPr marL="0" lvl="0" indent="0" algn="l" defTabSz="800100">
            <a:lnSpc>
              <a:spcPct val="90000"/>
            </a:lnSpc>
            <a:spcBef>
              <a:spcPct val="0"/>
            </a:spcBef>
            <a:spcAft>
              <a:spcPct val="35000"/>
            </a:spcAft>
            <a:buNone/>
          </a:pPr>
          <a:r>
            <a:rPr lang="en-GB" sz="1800" kern="1200"/>
            <a:t>When boundaries are too loose, they may be misinterpreted, and when they are too rigid, they can also incapacitate the relationship. </a:t>
          </a:r>
          <a:br>
            <a:rPr lang="en-GB" sz="1800" kern="1200"/>
          </a:br>
          <a:endParaRPr lang="en-US" sz="1800" kern="1200"/>
        </a:p>
      </dsp:txBody>
      <dsp:txXfrm>
        <a:off x="1496681" y="1620338"/>
        <a:ext cx="6732918" cy="1295827"/>
      </dsp:txXfrm>
    </dsp:sp>
    <dsp:sp modelId="{46B4EB51-9B96-49EE-B983-3E045E7038BB}">
      <dsp:nvSpPr>
        <dsp:cNvPr id="0" name=""/>
        <dsp:cNvSpPr/>
      </dsp:nvSpPr>
      <dsp:spPr>
        <a:xfrm>
          <a:off x="0" y="3240123"/>
          <a:ext cx="8229600" cy="129582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2AE4D7A-62BA-47EA-9E10-5F07E51DB68F}">
      <dsp:nvSpPr>
        <dsp:cNvPr id="0" name=""/>
        <dsp:cNvSpPr/>
      </dsp:nvSpPr>
      <dsp:spPr>
        <a:xfrm>
          <a:off x="391987" y="3531684"/>
          <a:ext cx="712705" cy="71270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BDAE0AA-25AA-444B-AB5D-C0791C610CCE}">
      <dsp:nvSpPr>
        <dsp:cNvPr id="0" name=""/>
        <dsp:cNvSpPr/>
      </dsp:nvSpPr>
      <dsp:spPr>
        <a:xfrm>
          <a:off x="1496681" y="3240123"/>
          <a:ext cx="6732918" cy="1295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42" tIns="137142" rIns="137142" bIns="137142" numCol="1" spcCol="1270" anchor="ctr" anchorCtr="0">
          <a:noAutofit/>
        </a:bodyPr>
        <a:lstStyle/>
        <a:p>
          <a:pPr marL="0" lvl="0" indent="0" algn="l" defTabSz="800100">
            <a:lnSpc>
              <a:spcPct val="90000"/>
            </a:lnSpc>
            <a:spcBef>
              <a:spcPct val="0"/>
            </a:spcBef>
            <a:spcAft>
              <a:spcPct val="35000"/>
            </a:spcAft>
            <a:buNone/>
          </a:pPr>
          <a:r>
            <a:rPr lang="en-GB" sz="1800" kern="1200"/>
            <a:t>Balancing act!</a:t>
          </a:r>
          <a:endParaRPr lang="en-US" sz="1800" kern="1200"/>
        </a:p>
      </dsp:txBody>
      <dsp:txXfrm>
        <a:off x="1496681" y="3240123"/>
        <a:ext cx="6732918" cy="129582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1274F1-0123-416F-80E6-766B5F2FFF4B}">
      <dsp:nvSpPr>
        <dsp:cNvPr id="0" name=""/>
        <dsp:cNvSpPr/>
      </dsp:nvSpPr>
      <dsp:spPr>
        <a:xfrm>
          <a:off x="0" y="596614"/>
          <a:ext cx="2571749" cy="154305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Who does what, and why (role)</a:t>
          </a:r>
          <a:br>
            <a:rPr lang="en-GB" sz="2400" kern="1200" dirty="0"/>
          </a:br>
          <a:endParaRPr lang="en-US" sz="2400" kern="1200" dirty="0"/>
        </a:p>
      </dsp:txBody>
      <dsp:txXfrm>
        <a:off x="0" y="596614"/>
        <a:ext cx="2571749" cy="1543050"/>
      </dsp:txXfrm>
    </dsp:sp>
    <dsp:sp modelId="{33E204D9-60ED-4B5C-8966-15E6D8889DD1}">
      <dsp:nvSpPr>
        <dsp:cNvPr id="0" name=""/>
        <dsp:cNvSpPr/>
      </dsp:nvSpPr>
      <dsp:spPr>
        <a:xfrm>
          <a:off x="2828925" y="596614"/>
          <a:ext cx="2571749" cy="154305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Why are “we” meeting? (purpose</a:t>
          </a:r>
          <a:r>
            <a:rPr lang="en-GB" sz="2400" kern="1200" dirty="0">
              <a:latin typeface="Calibri"/>
            </a:rPr>
            <a:t>)</a:t>
          </a:r>
          <a:endParaRPr lang="en-US" sz="2400" kern="1200" dirty="0"/>
        </a:p>
      </dsp:txBody>
      <dsp:txXfrm>
        <a:off x="2828925" y="596614"/>
        <a:ext cx="2571749" cy="1543050"/>
      </dsp:txXfrm>
    </dsp:sp>
    <dsp:sp modelId="{52E5DD14-05BB-4BDA-95FE-9E0403554C86}">
      <dsp:nvSpPr>
        <dsp:cNvPr id="0" name=""/>
        <dsp:cNvSpPr/>
      </dsp:nvSpPr>
      <dsp:spPr>
        <a:xfrm>
          <a:off x="5657849" y="596614"/>
          <a:ext cx="2571749" cy="154305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What are “we” going to do? (actions)</a:t>
          </a:r>
          <a:endParaRPr lang="en-US" sz="2400" kern="1200" dirty="0"/>
        </a:p>
      </dsp:txBody>
      <dsp:txXfrm>
        <a:off x="5657849" y="596614"/>
        <a:ext cx="2571749" cy="1543050"/>
      </dsp:txXfrm>
    </dsp:sp>
    <dsp:sp modelId="{33E72EDF-DE73-478C-8EC6-46CE946AABA4}">
      <dsp:nvSpPr>
        <dsp:cNvPr id="0" name=""/>
        <dsp:cNvSpPr/>
      </dsp:nvSpPr>
      <dsp:spPr>
        <a:xfrm>
          <a:off x="1414462" y="2396839"/>
          <a:ext cx="2571749" cy="154305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How will “we” know that it’s working? (evaluation)</a:t>
          </a:r>
          <a:endParaRPr lang="en-US" sz="2400" kern="1200" dirty="0"/>
        </a:p>
      </dsp:txBody>
      <dsp:txXfrm>
        <a:off x="1414462" y="2396839"/>
        <a:ext cx="2571749" cy="1543050"/>
      </dsp:txXfrm>
    </dsp:sp>
    <dsp:sp modelId="{948109A6-83CA-4C95-A898-04765C63F7D6}">
      <dsp:nvSpPr>
        <dsp:cNvPr id="0" name=""/>
        <dsp:cNvSpPr/>
      </dsp:nvSpPr>
      <dsp:spPr>
        <a:xfrm>
          <a:off x="4243387" y="2396839"/>
          <a:ext cx="2571749" cy="154305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b="1" kern="1200" dirty="0"/>
            <a:t>However</a:t>
          </a:r>
          <a:r>
            <a:rPr lang="en-GB" sz="2400" kern="1200" dirty="0">
              <a:latin typeface="Calibri"/>
            </a:rPr>
            <a:t>…</a:t>
          </a:r>
          <a:r>
            <a:rPr lang="en-GB" sz="2400" kern="1200" dirty="0"/>
            <a:t>ongoing and cyclical process as role develops</a:t>
          </a:r>
          <a:endParaRPr lang="en-US" sz="2400" kern="1200" dirty="0"/>
        </a:p>
      </dsp:txBody>
      <dsp:txXfrm>
        <a:off x="4243387" y="2396839"/>
        <a:ext cx="2571749" cy="154305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7B5A32-F06C-48C5-A1B4-C4FEBA1C6BDB}" type="datetimeFigureOut">
              <a:rPr lang="en-GB" smtClean="0"/>
              <a:t>02/05/2023</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AAC8D3-84A3-4A64-B213-34E079D9188C}" type="slidenum">
              <a:rPr lang="en-GB" smtClean="0"/>
              <a:t>‹#›</a:t>
            </a:fld>
            <a:endParaRPr lang="en-GB"/>
          </a:p>
        </p:txBody>
      </p:sp>
    </p:spTree>
    <p:extLst>
      <p:ext uri="{BB962C8B-B14F-4D97-AF65-F5344CB8AC3E}">
        <p14:creationId xmlns:p14="http://schemas.microsoft.com/office/powerpoint/2010/main" val="3603675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Overview of session – focusing upon the agreement between mentor can coach and how this can be constructed</a:t>
            </a:r>
          </a:p>
        </p:txBody>
      </p:sp>
      <p:sp>
        <p:nvSpPr>
          <p:cNvPr id="4" name="Slide Number Placeholder 3"/>
          <p:cNvSpPr>
            <a:spLocks noGrp="1"/>
          </p:cNvSpPr>
          <p:nvPr>
            <p:ph type="sldNum" sz="quarter" idx="5"/>
          </p:nvPr>
        </p:nvSpPr>
        <p:spPr/>
        <p:txBody>
          <a:bodyPr/>
          <a:lstStyle/>
          <a:p>
            <a:fld id="{90AAC8D3-84A3-4A64-B213-34E079D9188C}" type="slidenum">
              <a:rPr lang="en-GB" smtClean="0"/>
              <a:t>2</a:t>
            </a:fld>
            <a:endParaRPr lang="en-GB"/>
          </a:p>
        </p:txBody>
      </p:sp>
    </p:spTree>
    <p:extLst>
      <p:ext uri="{BB962C8B-B14F-4D97-AF65-F5344CB8AC3E}">
        <p14:creationId xmlns:p14="http://schemas.microsoft.com/office/powerpoint/2010/main" val="3598008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Reflecting upon previous session… but brainstorm key component of an effective relationship</a:t>
            </a:r>
          </a:p>
        </p:txBody>
      </p:sp>
      <p:sp>
        <p:nvSpPr>
          <p:cNvPr id="4" name="Slide Number Placeholder 3"/>
          <p:cNvSpPr>
            <a:spLocks noGrp="1"/>
          </p:cNvSpPr>
          <p:nvPr>
            <p:ph type="sldNum" sz="quarter" idx="5"/>
          </p:nvPr>
        </p:nvSpPr>
        <p:spPr/>
        <p:txBody>
          <a:bodyPr/>
          <a:lstStyle/>
          <a:p>
            <a:fld id="{90AAC8D3-84A3-4A64-B213-34E079D9188C}" type="slidenum">
              <a:rPr lang="en-GB" smtClean="0"/>
              <a:t>3</a:t>
            </a:fld>
            <a:endParaRPr lang="en-GB"/>
          </a:p>
        </p:txBody>
      </p:sp>
    </p:spTree>
    <p:extLst>
      <p:ext uri="{BB962C8B-B14F-4D97-AF65-F5344CB8AC3E}">
        <p14:creationId xmlns:p14="http://schemas.microsoft.com/office/powerpoint/2010/main" val="12089806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exercise is concerned with developing insights into challenges to the mentoring relationship. The importance and value of having set boundaries.</a:t>
            </a:r>
          </a:p>
        </p:txBody>
      </p:sp>
      <p:sp>
        <p:nvSpPr>
          <p:cNvPr id="4" name="Slide Number Placeholder 3"/>
          <p:cNvSpPr>
            <a:spLocks noGrp="1"/>
          </p:cNvSpPr>
          <p:nvPr>
            <p:ph type="sldNum" sz="quarter" idx="5"/>
          </p:nvPr>
        </p:nvSpPr>
        <p:spPr/>
        <p:txBody>
          <a:bodyPr/>
          <a:lstStyle/>
          <a:p>
            <a:fld id="{90AAC8D3-84A3-4A64-B213-34E079D9188C}" type="slidenum">
              <a:rPr lang="en-GB" smtClean="0"/>
              <a:t>4</a:t>
            </a:fld>
            <a:endParaRPr lang="en-GB"/>
          </a:p>
        </p:txBody>
      </p:sp>
    </p:spTree>
    <p:extLst>
      <p:ext uri="{BB962C8B-B14F-4D97-AF65-F5344CB8AC3E}">
        <p14:creationId xmlns:p14="http://schemas.microsoft.com/office/powerpoint/2010/main" val="36746147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Zachary, L. 2006 Facilitating Effective Learning Relationships</a:t>
            </a:r>
          </a:p>
          <a:p>
            <a:r>
              <a:rPr lang="en-GB" dirty="0" err="1"/>
              <a:t>Enshner</a:t>
            </a:r>
            <a:r>
              <a:rPr lang="en-GB" dirty="0"/>
              <a:t>, E. &amp; Murphy, S. (2005)  Power Mentoring How Mentors and Protégés Get The Most Out of Their Relationships Jossey Bass</a:t>
            </a:r>
          </a:p>
          <a:p>
            <a:r>
              <a:rPr lang="en-GB" dirty="0"/>
              <a:t>CIPD: https://www.managers.org.uk/wp-content/uploads/2016/11/CHK-083-Mentoring-in-practice.pdf</a:t>
            </a:r>
          </a:p>
          <a:p>
            <a:endParaRPr lang="en-GB" dirty="0"/>
          </a:p>
        </p:txBody>
      </p:sp>
      <p:sp>
        <p:nvSpPr>
          <p:cNvPr id="4" name="Slide Number Placeholder 3"/>
          <p:cNvSpPr>
            <a:spLocks noGrp="1"/>
          </p:cNvSpPr>
          <p:nvPr>
            <p:ph type="sldNum" sz="quarter" idx="5"/>
          </p:nvPr>
        </p:nvSpPr>
        <p:spPr/>
        <p:txBody>
          <a:bodyPr/>
          <a:lstStyle/>
          <a:p>
            <a:fld id="{90AAC8D3-84A3-4A64-B213-34E079D9188C}" type="slidenum">
              <a:rPr lang="en-GB" smtClean="0"/>
              <a:t>6</a:t>
            </a:fld>
            <a:endParaRPr lang="en-GB"/>
          </a:p>
        </p:txBody>
      </p:sp>
    </p:spTree>
    <p:extLst>
      <p:ext uri="{BB962C8B-B14F-4D97-AF65-F5344CB8AC3E}">
        <p14:creationId xmlns:p14="http://schemas.microsoft.com/office/powerpoint/2010/main" val="3949534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key point here is to explore what type of mentor the participant would be… personality influences and explore how these will shape the relationship</a:t>
            </a:r>
          </a:p>
        </p:txBody>
      </p:sp>
      <p:sp>
        <p:nvSpPr>
          <p:cNvPr id="4" name="Slide Number Placeholder 3"/>
          <p:cNvSpPr>
            <a:spLocks noGrp="1"/>
          </p:cNvSpPr>
          <p:nvPr>
            <p:ph type="sldNum" sz="quarter" idx="5"/>
          </p:nvPr>
        </p:nvSpPr>
        <p:spPr/>
        <p:txBody>
          <a:bodyPr/>
          <a:lstStyle/>
          <a:p>
            <a:fld id="{90AAC8D3-84A3-4A64-B213-34E079D9188C}" type="slidenum">
              <a:rPr lang="en-GB" smtClean="0"/>
              <a:t>8</a:t>
            </a:fld>
            <a:endParaRPr lang="en-GB"/>
          </a:p>
        </p:txBody>
      </p:sp>
    </p:spTree>
    <p:extLst>
      <p:ext uri="{BB962C8B-B14F-4D97-AF65-F5344CB8AC3E}">
        <p14:creationId xmlns:p14="http://schemas.microsoft.com/office/powerpoint/2010/main" val="31539299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Drawing upon literature especially Garvey and Zachary. Introduce the notion of self determination, needs led and goal setting.</a:t>
            </a:r>
          </a:p>
        </p:txBody>
      </p:sp>
      <p:sp>
        <p:nvSpPr>
          <p:cNvPr id="4" name="Slide Number Placeholder 3"/>
          <p:cNvSpPr>
            <a:spLocks noGrp="1"/>
          </p:cNvSpPr>
          <p:nvPr>
            <p:ph type="sldNum" sz="quarter" idx="5"/>
          </p:nvPr>
        </p:nvSpPr>
        <p:spPr/>
        <p:txBody>
          <a:bodyPr/>
          <a:lstStyle/>
          <a:p>
            <a:fld id="{90AAC8D3-84A3-4A64-B213-34E079D9188C}" type="slidenum">
              <a:rPr lang="en-GB" smtClean="0"/>
              <a:t>10</a:t>
            </a:fld>
            <a:endParaRPr lang="en-GB"/>
          </a:p>
        </p:txBody>
      </p:sp>
    </p:spTree>
    <p:extLst>
      <p:ext uri="{BB962C8B-B14F-4D97-AF65-F5344CB8AC3E}">
        <p14:creationId xmlns:p14="http://schemas.microsoft.com/office/powerpoint/2010/main" val="7853874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Draw upon Zachary… Lancer, Clutterbuck and Megginson; and </a:t>
            </a:r>
            <a:r>
              <a:rPr lang="en-GB" dirty="0" err="1"/>
              <a:t>Enshner</a:t>
            </a:r>
            <a:r>
              <a:rPr lang="en-GB" dirty="0"/>
              <a:t> and Murphy</a:t>
            </a:r>
          </a:p>
        </p:txBody>
      </p:sp>
      <p:sp>
        <p:nvSpPr>
          <p:cNvPr id="4" name="Slide Number Placeholder 3"/>
          <p:cNvSpPr>
            <a:spLocks noGrp="1"/>
          </p:cNvSpPr>
          <p:nvPr>
            <p:ph type="sldNum" sz="quarter" idx="5"/>
          </p:nvPr>
        </p:nvSpPr>
        <p:spPr/>
        <p:txBody>
          <a:bodyPr/>
          <a:lstStyle/>
          <a:p>
            <a:fld id="{90AAC8D3-84A3-4A64-B213-34E079D9188C}" type="slidenum">
              <a:rPr lang="en-GB" smtClean="0"/>
              <a:t>11</a:t>
            </a:fld>
            <a:endParaRPr lang="en-GB"/>
          </a:p>
        </p:txBody>
      </p:sp>
    </p:spTree>
    <p:extLst>
      <p:ext uri="{BB962C8B-B14F-4D97-AF65-F5344CB8AC3E}">
        <p14:creationId xmlns:p14="http://schemas.microsoft.com/office/powerpoint/2010/main" val="34546085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Identify key tenets but should include 5 key features (see Starr and Zachary)</a:t>
            </a:r>
          </a:p>
        </p:txBody>
      </p:sp>
      <p:sp>
        <p:nvSpPr>
          <p:cNvPr id="4" name="Slide Number Placeholder 3"/>
          <p:cNvSpPr>
            <a:spLocks noGrp="1"/>
          </p:cNvSpPr>
          <p:nvPr>
            <p:ph type="sldNum" sz="quarter" idx="5"/>
          </p:nvPr>
        </p:nvSpPr>
        <p:spPr/>
        <p:txBody>
          <a:bodyPr/>
          <a:lstStyle/>
          <a:p>
            <a:fld id="{90AAC8D3-84A3-4A64-B213-34E079D9188C}" type="slidenum">
              <a:rPr lang="en-GB" smtClean="0"/>
              <a:t>12</a:t>
            </a:fld>
            <a:endParaRPr lang="en-GB"/>
          </a:p>
        </p:txBody>
      </p:sp>
    </p:spTree>
    <p:extLst>
      <p:ext uri="{BB962C8B-B14F-4D97-AF65-F5344CB8AC3E}">
        <p14:creationId xmlns:p14="http://schemas.microsoft.com/office/powerpoint/2010/main" val="2002519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4"/>
            <a:ext cx="7772400" cy="1470025"/>
          </a:xfrm>
        </p:spPr>
        <p:txBody>
          <a:bodyPr/>
          <a:lstStyle>
            <a:lvl1pPr algn="ctr">
              <a:defRPr>
                <a:solidFill>
                  <a:schemeClr val="tx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371600" y="2828528"/>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1708402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1873744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52736"/>
            <a:ext cx="2057400" cy="5073427"/>
          </a:xfrm>
        </p:spPr>
        <p:txBody>
          <a:bodyPr vert="eaVert"/>
          <a:lstStyle>
            <a:lvl1pPr>
              <a:defRPr>
                <a:solidFill>
                  <a:schemeClr val="tx1"/>
                </a:solidFill>
              </a:defRPr>
            </a:lvl1pPr>
          </a:lstStyle>
          <a:p>
            <a:r>
              <a:rPr lang="en-US" dirty="0"/>
              <a:t>Click to edit Master title style</a:t>
            </a:r>
            <a:endParaRPr lang="en-GB" dirty="0"/>
          </a:p>
        </p:txBody>
      </p:sp>
      <p:sp>
        <p:nvSpPr>
          <p:cNvPr id="3" name="Vertical Text Placeholder 2"/>
          <p:cNvSpPr>
            <a:spLocks noGrp="1"/>
          </p:cNvSpPr>
          <p:nvPr>
            <p:ph type="body" orient="vert" idx="1"/>
          </p:nvPr>
        </p:nvSpPr>
        <p:spPr>
          <a:xfrm>
            <a:off x="457200" y="1052736"/>
            <a:ext cx="6019800" cy="50734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26497418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4"/>
            <a:ext cx="7772400" cy="1470025"/>
          </a:xfrm>
          <a:prstGeom prst="rect">
            <a:avLst/>
          </a:prstGeom>
        </p:spPr>
        <p:txBody>
          <a:bodyPr/>
          <a:lstStyle>
            <a:lvl1pPr algn="ctr">
              <a:defRPr>
                <a:solidFill>
                  <a:schemeClr val="tx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371600" y="2828528"/>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492367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22"/>
            <a:ext cx="6347048" cy="634082"/>
          </a:xfrm>
          <a:prstGeom prst="rect">
            <a:avLst/>
          </a:prstGeom>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15554524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56992"/>
            <a:ext cx="7772400" cy="2160240"/>
          </a:xfrm>
          <a:prstGeom prst="rect">
            <a:avLst/>
          </a:prstGeom>
        </p:spPr>
        <p:txBody>
          <a:bodyPr anchor="t"/>
          <a:lstStyle>
            <a:lvl1pPr algn="l">
              <a:defRPr sz="4000" b="1" cap="all">
                <a:solidFill>
                  <a:schemeClr val="tx1"/>
                </a:solidFill>
              </a:defRPr>
            </a:lvl1pPr>
          </a:lstStyle>
          <a:p>
            <a:r>
              <a:rPr lang="en-US" dirty="0"/>
              <a:t>Click to edit Master title style</a:t>
            </a:r>
            <a:endParaRPr lang="en-GB" dirty="0"/>
          </a:p>
        </p:txBody>
      </p:sp>
      <p:sp>
        <p:nvSpPr>
          <p:cNvPr id="3" name="Text Placeholder 2"/>
          <p:cNvSpPr>
            <a:spLocks noGrp="1"/>
          </p:cNvSpPr>
          <p:nvPr>
            <p:ph type="body" idx="1"/>
          </p:nvPr>
        </p:nvSpPr>
        <p:spPr>
          <a:xfrm>
            <a:off x="722313" y="1124744"/>
            <a:ext cx="7772400" cy="2213972"/>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36792927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05273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05273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dirty="0"/>
          </a:p>
        </p:txBody>
      </p:sp>
      <p:sp>
        <p:nvSpPr>
          <p:cNvPr id="8" name="Title 1">
            <a:extLst>
              <a:ext uri="{FF2B5EF4-FFF2-40B4-BE49-F238E27FC236}">
                <a16:creationId xmlns:a16="http://schemas.microsoft.com/office/drawing/2014/main" id="{D843EB9D-DE8E-5B4F-B152-00390DA0FA2A}"/>
              </a:ext>
            </a:extLst>
          </p:cNvPr>
          <p:cNvSpPr>
            <a:spLocks noGrp="1"/>
          </p:cNvSpPr>
          <p:nvPr>
            <p:ph type="title"/>
          </p:nvPr>
        </p:nvSpPr>
        <p:spPr>
          <a:xfrm>
            <a:off x="457200" y="130622"/>
            <a:ext cx="6347048" cy="634082"/>
          </a:xfrm>
          <a:prstGeom prst="rect">
            <a:avLst/>
          </a:prstGeom>
        </p:spPr>
        <p:txBody>
          <a:bodyPr/>
          <a:lstStyle/>
          <a:p>
            <a:r>
              <a:rPr lang="en-US"/>
              <a:t>Click to edit Master title style</a:t>
            </a:r>
            <a:endParaRPr lang="en-GB"/>
          </a:p>
        </p:txBody>
      </p:sp>
    </p:spTree>
    <p:extLst>
      <p:ext uri="{BB962C8B-B14F-4D97-AF65-F5344CB8AC3E}">
        <p14:creationId xmlns:p14="http://schemas.microsoft.com/office/powerpoint/2010/main" val="41729409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A0E4A669-7135-4B0C-A55B-90DF719C6784}" type="slidenum">
              <a:rPr lang="en-GB" smtClean="0"/>
              <a:t>‹#›</a:t>
            </a:fld>
            <a:endParaRPr lang="en-GB" dirty="0"/>
          </a:p>
        </p:txBody>
      </p:sp>
      <p:sp>
        <p:nvSpPr>
          <p:cNvPr id="10" name="Title 1">
            <a:extLst>
              <a:ext uri="{FF2B5EF4-FFF2-40B4-BE49-F238E27FC236}">
                <a16:creationId xmlns:a16="http://schemas.microsoft.com/office/drawing/2014/main" id="{340DB9AD-DBFE-864D-ADA9-18B1C899965D}"/>
              </a:ext>
            </a:extLst>
          </p:cNvPr>
          <p:cNvSpPr>
            <a:spLocks noGrp="1"/>
          </p:cNvSpPr>
          <p:nvPr>
            <p:ph type="title"/>
          </p:nvPr>
        </p:nvSpPr>
        <p:spPr>
          <a:xfrm>
            <a:off x="457200" y="130622"/>
            <a:ext cx="6347048" cy="634082"/>
          </a:xfrm>
          <a:prstGeom prst="rect">
            <a:avLst/>
          </a:prstGeom>
        </p:spPr>
        <p:txBody>
          <a:bodyPr/>
          <a:lstStyle/>
          <a:p>
            <a:r>
              <a:rPr lang="en-US"/>
              <a:t>Click to edit Master title style</a:t>
            </a:r>
            <a:endParaRPr lang="en-GB"/>
          </a:p>
        </p:txBody>
      </p:sp>
    </p:spTree>
    <p:extLst>
      <p:ext uri="{BB962C8B-B14F-4D97-AF65-F5344CB8AC3E}">
        <p14:creationId xmlns:p14="http://schemas.microsoft.com/office/powerpoint/2010/main" val="16526094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22"/>
            <a:ext cx="6347048" cy="634082"/>
          </a:xfrm>
          <a:prstGeom prst="rect">
            <a:avLst/>
          </a:prstGeo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25661127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34964408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032271"/>
            <a:ext cx="3008313" cy="1162050"/>
          </a:xfrm>
          <a:prstGeom prst="rect">
            <a:avLst/>
          </a:prstGeom>
        </p:spPr>
        <p:txBody>
          <a:bodyPr anchor="b"/>
          <a:lstStyle>
            <a:lvl1pPr algn="l">
              <a:defRPr sz="2000" b="1">
                <a:solidFill>
                  <a:schemeClr val="tx1"/>
                </a:solidFill>
              </a:defRPr>
            </a:lvl1pPr>
          </a:lstStyle>
          <a:p>
            <a:r>
              <a:rPr lang="en-US" dirty="0"/>
              <a:t>Click to edit Master title style</a:t>
            </a:r>
            <a:endParaRPr lang="en-GB" dirty="0"/>
          </a:p>
        </p:txBody>
      </p:sp>
      <p:sp>
        <p:nvSpPr>
          <p:cNvPr id="3" name="Content Placeholder 2"/>
          <p:cNvSpPr>
            <a:spLocks noGrp="1"/>
          </p:cNvSpPr>
          <p:nvPr>
            <p:ph idx="1"/>
          </p:nvPr>
        </p:nvSpPr>
        <p:spPr>
          <a:xfrm>
            <a:off x="3575050" y="1052737"/>
            <a:ext cx="5111750" cy="453650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2194321"/>
            <a:ext cx="3008313" cy="33949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1705255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38563096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653136"/>
            <a:ext cx="5486400" cy="360040"/>
          </a:xfrm>
          <a:prstGeom prst="rect">
            <a:avLst/>
          </a:prstGeom>
        </p:spPr>
        <p:txBody>
          <a:bodyPr anchor="b"/>
          <a:lstStyle>
            <a:lvl1pPr algn="l">
              <a:defRPr sz="2000" b="1">
                <a:solidFill>
                  <a:schemeClr val="tx1"/>
                </a:solidFill>
              </a:defRPr>
            </a:lvl1pPr>
          </a:lstStyle>
          <a:p>
            <a:r>
              <a:rPr lang="en-US" dirty="0"/>
              <a:t>Click to edit Master title style</a:t>
            </a:r>
            <a:endParaRPr lang="en-GB" dirty="0"/>
          </a:p>
        </p:txBody>
      </p:sp>
      <p:sp>
        <p:nvSpPr>
          <p:cNvPr id="3" name="Picture Placeholder 2"/>
          <p:cNvSpPr>
            <a:spLocks noGrp="1"/>
          </p:cNvSpPr>
          <p:nvPr>
            <p:ph type="pic" idx="1"/>
          </p:nvPr>
        </p:nvSpPr>
        <p:spPr>
          <a:xfrm>
            <a:off x="1792288" y="1052735"/>
            <a:ext cx="5486400" cy="360040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013176"/>
            <a:ext cx="5486400" cy="5760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19462828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dirty="0"/>
          </a:p>
        </p:txBody>
      </p:sp>
      <p:sp>
        <p:nvSpPr>
          <p:cNvPr id="7" name="Title 1">
            <a:extLst>
              <a:ext uri="{FF2B5EF4-FFF2-40B4-BE49-F238E27FC236}">
                <a16:creationId xmlns:a16="http://schemas.microsoft.com/office/drawing/2014/main" id="{E42B79A0-AC8B-EC45-933B-B72C4E111F31}"/>
              </a:ext>
            </a:extLst>
          </p:cNvPr>
          <p:cNvSpPr>
            <a:spLocks noGrp="1"/>
          </p:cNvSpPr>
          <p:nvPr>
            <p:ph type="title"/>
          </p:nvPr>
        </p:nvSpPr>
        <p:spPr>
          <a:xfrm>
            <a:off x="457200" y="130622"/>
            <a:ext cx="6347048" cy="634082"/>
          </a:xfrm>
          <a:prstGeom prst="rect">
            <a:avLst/>
          </a:prstGeom>
        </p:spPr>
        <p:txBody>
          <a:bodyPr/>
          <a:lstStyle/>
          <a:p>
            <a:r>
              <a:rPr lang="en-US"/>
              <a:t>Click to edit Master title style</a:t>
            </a:r>
            <a:endParaRPr lang="en-GB"/>
          </a:p>
        </p:txBody>
      </p:sp>
    </p:spTree>
    <p:extLst>
      <p:ext uri="{BB962C8B-B14F-4D97-AF65-F5344CB8AC3E}">
        <p14:creationId xmlns:p14="http://schemas.microsoft.com/office/powerpoint/2010/main" val="16969588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52736"/>
            <a:ext cx="2057400" cy="5073427"/>
          </a:xfrm>
          <a:prstGeom prst="rect">
            <a:avLst/>
          </a:prstGeom>
        </p:spPr>
        <p:txBody>
          <a:bodyPr vert="eaVert"/>
          <a:lstStyle>
            <a:lvl1pPr>
              <a:defRPr>
                <a:solidFill>
                  <a:schemeClr val="tx1"/>
                </a:solidFill>
              </a:defRPr>
            </a:lvl1pPr>
          </a:lstStyle>
          <a:p>
            <a:r>
              <a:rPr lang="en-US" dirty="0"/>
              <a:t>Click to edit Master title style</a:t>
            </a:r>
            <a:endParaRPr lang="en-GB" dirty="0"/>
          </a:p>
        </p:txBody>
      </p:sp>
      <p:sp>
        <p:nvSpPr>
          <p:cNvPr id="3" name="Vertical Text Placeholder 2"/>
          <p:cNvSpPr>
            <a:spLocks noGrp="1"/>
          </p:cNvSpPr>
          <p:nvPr>
            <p:ph type="body" orient="vert" idx="1"/>
          </p:nvPr>
        </p:nvSpPr>
        <p:spPr>
          <a:xfrm>
            <a:off x="457200" y="1052736"/>
            <a:ext cx="6019800" cy="50734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7924642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4"/>
            <a:ext cx="7772400" cy="1470025"/>
          </a:xfrm>
          <a:prstGeom prst="rect">
            <a:avLst/>
          </a:prstGeom>
        </p:spPr>
        <p:txBody>
          <a:bodyPr/>
          <a:lstStyle>
            <a:lvl1pPr algn="ctr">
              <a:defRPr>
                <a:solidFill>
                  <a:schemeClr val="tx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371600" y="2828528"/>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28147793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dirty="0"/>
          </a:p>
        </p:txBody>
      </p:sp>
      <p:sp>
        <p:nvSpPr>
          <p:cNvPr id="7" name="Title Placeholder 1">
            <a:extLst>
              <a:ext uri="{FF2B5EF4-FFF2-40B4-BE49-F238E27FC236}">
                <a16:creationId xmlns:a16="http://schemas.microsoft.com/office/drawing/2014/main" id="{43AC9CE3-AC9E-DA4E-A028-04E755003066}"/>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440442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56992"/>
            <a:ext cx="7772400" cy="2160240"/>
          </a:xfrm>
          <a:prstGeom prst="rect">
            <a:avLst/>
          </a:prstGeom>
        </p:spPr>
        <p:txBody>
          <a:bodyPr anchor="t"/>
          <a:lstStyle>
            <a:lvl1pPr algn="l">
              <a:defRPr sz="4000" b="1" cap="all">
                <a:solidFill>
                  <a:schemeClr val="tx1"/>
                </a:solidFill>
              </a:defRPr>
            </a:lvl1pPr>
          </a:lstStyle>
          <a:p>
            <a:r>
              <a:rPr lang="en-US" dirty="0"/>
              <a:t>Click to edit Master title style</a:t>
            </a:r>
            <a:endParaRPr lang="en-GB" dirty="0"/>
          </a:p>
        </p:txBody>
      </p:sp>
      <p:sp>
        <p:nvSpPr>
          <p:cNvPr id="3" name="Text Placeholder 2"/>
          <p:cNvSpPr>
            <a:spLocks noGrp="1"/>
          </p:cNvSpPr>
          <p:nvPr>
            <p:ph type="body" idx="1"/>
          </p:nvPr>
        </p:nvSpPr>
        <p:spPr>
          <a:xfrm>
            <a:off x="722313" y="1124744"/>
            <a:ext cx="7772400" cy="2213972"/>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12517129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05273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05273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dirty="0"/>
          </a:p>
        </p:txBody>
      </p:sp>
      <p:sp>
        <p:nvSpPr>
          <p:cNvPr id="8" name="Title Placeholder 1">
            <a:extLst>
              <a:ext uri="{FF2B5EF4-FFF2-40B4-BE49-F238E27FC236}">
                <a16:creationId xmlns:a16="http://schemas.microsoft.com/office/drawing/2014/main" id="{9D547BF5-62A4-6B4D-A54A-5EAA23D7DCB5}"/>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173342615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A0E4A669-7135-4B0C-A55B-90DF719C6784}" type="slidenum">
              <a:rPr lang="en-GB" smtClean="0"/>
              <a:t>‹#›</a:t>
            </a:fld>
            <a:endParaRPr lang="en-GB" dirty="0"/>
          </a:p>
        </p:txBody>
      </p:sp>
      <p:sp>
        <p:nvSpPr>
          <p:cNvPr id="10" name="Title Placeholder 1">
            <a:extLst>
              <a:ext uri="{FF2B5EF4-FFF2-40B4-BE49-F238E27FC236}">
                <a16:creationId xmlns:a16="http://schemas.microsoft.com/office/drawing/2014/main" id="{15F819E4-A2BC-6349-A398-68A1017C1A37}"/>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237203675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A0E4A669-7135-4B0C-A55B-90DF719C6784}" type="slidenum">
              <a:rPr lang="en-GB" smtClean="0"/>
              <a:t>‹#›</a:t>
            </a:fld>
            <a:endParaRPr lang="en-GB" dirty="0"/>
          </a:p>
        </p:txBody>
      </p:sp>
      <p:sp>
        <p:nvSpPr>
          <p:cNvPr id="6" name="Title Placeholder 1">
            <a:extLst>
              <a:ext uri="{FF2B5EF4-FFF2-40B4-BE49-F238E27FC236}">
                <a16:creationId xmlns:a16="http://schemas.microsoft.com/office/drawing/2014/main" id="{20C51D3F-ABC7-264A-A397-F5FC902AB9C3}"/>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190606486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3561321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56992"/>
            <a:ext cx="7772400" cy="2160240"/>
          </a:xfrm>
        </p:spPr>
        <p:txBody>
          <a:bodyPr anchor="t"/>
          <a:lstStyle>
            <a:lvl1pPr algn="l">
              <a:defRPr sz="4000" b="1" cap="all">
                <a:solidFill>
                  <a:schemeClr val="tx1"/>
                </a:solidFill>
              </a:defRPr>
            </a:lvl1pPr>
          </a:lstStyle>
          <a:p>
            <a:r>
              <a:rPr lang="en-US" dirty="0"/>
              <a:t>Click to edit Master title style</a:t>
            </a:r>
            <a:endParaRPr lang="en-GB" dirty="0"/>
          </a:p>
        </p:txBody>
      </p:sp>
      <p:sp>
        <p:nvSpPr>
          <p:cNvPr id="3" name="Text Placeholder 2"/>
          <p:cNvSpPr>
            <a:spLocks noGrp="1"/>
          </p:cNvSpPr>
          <p:nvPr>
            <p:ph type="body" idx="1"/>
          </p:nvPr>
        </p:nvSpPr>
        <p:spPr>
          <a:xfrm>
            <a:off x="722313" y="1124744"/>
            <a:ext cx="7772400" cy="2213972"/>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383161300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032271"/>
            <a:ext cx="3008313" cy="1162050"/>
          </a:xfrm>
          <a:prstGeom prst="rect">
            <a:avLst/>
          </a:prstGeom>
        </p:spPr>
        <p:txBody>
          <a:bodyPr anchor="b"/>
          <a:lstStyle>
            <a:lvl1pPr algn="l">
              <a:defRPr sz="2000" b="1">
                <a:solidFill>
                  <a:schemeClr val="tx1"/>
                </a:solidFill>
              </a:defRPr>
            </a:lvl1pPr>
          </a:lstStyle>
          <a:p>
            <a:r>
              <a:rPr lang="en-US" dirty="0"/>
              <a:t>Click to edit Master title style</a:t>
            </a:r>
            <a:endParaRPr lang="en-GB" dirty="0"/>
          </a:p>
        </p:txBody>
      </p:sp>
      <p:sp>
        <p:nvSpPr>
          <p:cNvPr id="3" name="Content Placeholder 2"/>
          <p:cNvSpPr>
            <a:spLocks noGrp="1"/>
          </p:cNvSpPr>
          <p:nvPr>
            <p:ph idx="1"/>
          </p:nvPr>
        </p:nvSpPr>
        <p:spPr>
          <a:xfrm>
            <a:off x="3575050" y="1052737"/>
            <a:ext cx="5111750" cy="453650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2194321"/>
            <a:ext cx="3008313" cy="33949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22628504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653136"/>
            <a:ext cx="5486400" cy="360040"/>
          </a:xfrm>
          <a:prstGeom prst="rect">
            <a:avLst/>
          </a:prstGeom>
        </p:spPr>
        <p:txBody>
          <a:bodyPr anchor="b"/>
          <a:lstStyle>
            <a:lvl1pPr algn="l">
              <a:defRPr sz="2000" b="1">
                <a:solidFill>
                  <a:schemeClr val="tx1"/>
                </a:solidFill>
              </a:defRPr>
            </a:lvl1pPr>
          </a:lstStyle>
          <a:p>
            <a:r>
              <a:rPr lang="en-US" dirty="0"/>
              <a:t>Click to edit Master title style</a:t>
            </a:r>
            <a:endParaRPr lang="en-GB" dirty="0"/>
          </a:p>
        </p:txBody>
      </p:sp>
      <p:sp>
        <p:nvSpPr>
          <p:cNvPr id="3" name="Picture Placeholder 2"/>
          <p:cNvSpPr>
            <a:spLocks noGrp="1"/>
          </p:cNvSpPr>
          <p:nvPr>
            <p:ph type="pic" idx="1"/>
          </p:nvPr>
        </p:nvSpPr>
        <p:spPr>
          <a:xfrm>
            <a:off x="1792288" y="1052735"/>
            <a:ext cx="5486400" cy="360040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013176"/>
            <a:ext cx="5486400" cy="5760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418779333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dirty="0"/>
          </a:p>
        </p:txBody>
      </p:sp>
      <p:sp>
        <p:nvSpPr>
          <p:cNvPr id="7" name="Title Placeholder 1">
            <a:extLst>
              <a:ext uri="{FF2B5EF4-FFF2-40B4-BE49-F238E27FC236}">
                <a16:creationId xmlns:a16="http://schemas.microsoft.com/office/drawing/2014/main" id="{E7424BA8-E499-E844-B6B1-5C6A0C357039}"/>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274422417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52736"/>
            <a:ext cx="2057400" cy="5073427"/>
          </a:xfrm>
          <a:prstGeom prst="rect">
            <a:avLst/>
          </a:prstGeom>
        </p:spPr>
        <p:txBody>
          <a:bodyPr vert="eaVert"/>
          <a:lstStyle>
            <a:lvl1pPr>
              <a:defRPr>
                <a:solidFill>
                  <a:schemeClr val="tx1"/>
                </a:solidFill>
              </a:defRPr>
            </a:lvl1pPr>
          </a:lstStyle>
          <a:p>
            <a:r>
              <a:rPr lang="en-US" dirty="0"/>
              <a:t>Click to edit Master title style</a:t>
            </a:r>
            <a:endParaRPr lang="en-GB" dirty="0"/>
          </a:p>
        </p:txBody>
      </p:sp>
      <p:sp>
        <p:nvSpPr>
          <p:cNvPr id="3" name="Vertical Text Placeholder 2"/>
          <p:cNvSpPr>
            <a:spLocks noGrp="1"/>
          </p:cNvSpPr>
          <p:nvPr>
            <p:ph type="body" orient="vert" idx="1"/>
          </p:nvPr>
        </p:nvSpPr>
        <p:spPr>
          <a:xfrm>
            <a:off x="457200" y="1052736"/>
            <a:ext cx="6019800" cy="50734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264752957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4"/>
            <a:ext cx="7772400" cy="1470025"/>
          </a:xfrm>
          <a:prstGeom prst="rect">
            <a:avLst/>
          </a:prstGeom>
        </p:spPr>
        <p:txBody>
          <a:bodyPr/>
          <a:lstStyle>
            <a:lvl1pPr algn="ctr">
              <a:defRPr>
                <a:solidFill>
                  <a:schemeClr val="tx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371600" y="2828528"/>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20748664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dirty="0"/>
          </a:p>
        </p:txBody>
      </p:sp>
      <p:sp>
        <p:nvSpPr>
          <p:cNvPr id="7" name="Title Placeholder 1">
            <a:extLst>
              <a:ext uri="{FF2B5EF4-FFF2-40B4-BE49-F238E27FC236}">
                <a16:creationId xmlns:a16="http://schemas.microsoft.com/office/drawing/2014/main" id="{ED419508-A173-9D46-9CD2-C5ECB157BA54}"/>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348531482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56992"/>
            <a:ext cx="7772400" cy="2160240"/>
          </a:xfrm>
          <a:prstGeom prst="rect">
            <a:avLst/>
          </a:prstGeom>
        </p:spPr>
        <p:txBody>
          <a:bodyPr anchor="t"/>
          <a:lstStyle>
            <a:lvl1pPr algn="l">
              <a:defRPr sz="4000" b="1" cap="all">
                <a:solidFill>
                  <a:schemeClr val="tx1"/>
                </a:solidFill>
              </a:defRPr>
            </a:lvl1pPr>
          </a:lstStyle>
          <a:p>
            <a:r>
              <a:rPr lang="en-US" dirty="0"/>
              <a:t>Click to edit Master title style</a:t>
            </a:r>
            <a:endParaRPr lang="en-GB" dirty="0"/>
          </a:p>
        </p:txBody>
      </p:sp>
      <p:sp>
        <p:nvSpPr>
          <p:cNvPr id="3" name="Text Placeholder 2"/>
          <p:cNvSpPr>
            <a:spLocks noGrp="1"/>
          </p:cNvSpPr>
          <p:nvPr>
            <p:ph type="body" idx="1"/>
          </p:nvPr>
        </p:nvSpPr>
        <p:spPr>
          <a:xfrm>
            <a:off x="722313" y="1124744"/>
            <a:ext cx="7772400" cy="2213972"/>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229670950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05273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05273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dirty="0"/>
          </a:p>
        </p:txBody>
      </p:sp>
      <p:sp>
        <p:nvSpPr>
          <p:cNvPr id="8" name="Title Placeholder 1">
            <a:extLst>
              <a:ext uri="{FF2B5EF4-FFF2-40B4-BE49-F238E27FC236}">
                <a16:creationId xmlns:a16="http://schemas.microsoft.com/office/drawing/2014/main" id="{CE9FF6A0-6228-324B-840E-2820A5B8A6DC}"/>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143345454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A0E4A669-7135-4B0C-A55B-90DF719C6784}" type="slidenum">
              <a:rPr lang="en-GB" smtClean="0"/>
              <a:t>‹#›</a:t>
            </a:fld>
            <a:endParaRPr lang="en-GB" dirty="0"/>
          </a:p>
        </p:txBody>
      </p:sp>
      <p:sp>
        <p:nvSpPr>
          <p:cNvPr id="10" name="Title Placeholder 1">
            <a:extLst>
              <a:ext uri="{FF2B5EF4-FFF2-40B4-BE49-F238E27FC236}">
                <a16:creationId xmlns:a16="http://schemas.microsoft.com/office/drawing/2014/main" id="{48EFAB1B-4E0B-0548-B432-C48A2A0CBC9F}"/>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274224503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22"/>
            <a:ext cx="6347048" cy="634082"/>
          </a:xfrm>
          <a:prstGeom prst="rect">
            <a:avLst/>
          </a:prstGeom>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2661717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05273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05273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192387699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154025920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032271"/>
            <a:ext cx="3008313" cy="1162050"/>
          </a:xfrm>
          <a:prstGeom prst="rect">
            <a:avLst/>
          </a:prstGeom>
        </p:spPr>
        <p:txBody>
          <a:bodyPr anchor="b"/>
          <a:lstStyle>
            <a:lvl1pPr algn="l">
              <a:defRPr sz="2000" b="1">
                <a:solidFill>
                  <a:schemeClr val="tx1"/>
                </a:solidFill>
              </a:defRPr>
            </a:lvl1pPr>
          </a:lstStyle>
          <a:p>
            <a:r>
              <a:rPr lang="en-US" dirty="0"/>
              <a:t>Click to edit Master title style</a:t>
            </a:r>
            <a:endParaRPr lang="en-GB" dirty="0"/>
          </a:p>
        </p:txBody>
      </p:sp>
      <p:sp>
        <p:nvSpPr>
          <p:cNvPr id="3" name="Content Placeholder 2"/>
          <p:cNvSpPr>
            <a:spLocks noGrp="1"/>
          </p:cNvSpPr>
          <p:nvPr>
            <p:ph idx="1"/>
          </p:nvPr>
        </p:nvSpPr>
        <p:spPr>
          <a:xfrm>
            <a:off x="3575050" y="1052737"/>
            <a:ext cx="5111750" cy="453650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2194321"/>
            <a:ext cx="3008313" cy="33949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270102555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653136"/>
            <a:ext cx="5486400" cy="360040"/>
          </a:xfrm>
          <a:prstGeom prst="rect">
            <a:avLst/>
          </a:prstGeom>
        </p:spPr>
        <p:txBody>
          <a:bodyPr anchor="b"/>
          <a:lstStyle>
            <a:lvl1pPr algn="l">
              <a:defRPr sz="2000" b="1">
                <a:solidFill>
                  <a:schemeClr val="tx1"/>
                </a:solidFill>
              </a:defRPr>
            </a:lvl1pPr>
          </a:lstStyle>
          <a:p>
            <a:r>
              <a:rPr lang="en-US" dirty="0"/>
              <a:t>Click to edit Master title style</a:t>
            </a:r>
            <a:endParaRPr lang="en-GB" dirty="0"/>
          </a:p>
        </p:txBody>
      </p:sp>
      <p:sp>
        <p:nvSpPr>
          <p:cNvPr id="3" name="Picture Placeholder 2"/>
          <p:cNvSpPr>
            <a:spLocks noGrp="1"/>
          </p:cNvSpPr>
          <p:nvPr>
            <p:ph type="pic" idx="1"/>
          </p:nvPr>
        </p:nvSpPr>
        <p:spPr>
          <a:xfrm>
            <a:off x="1792288" y="1052735"/>
            <a:ext cx="5486400" cy="360040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013176"/>
            <a:ext cx="5486400" cy="5760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312340361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dirty="0"/>
          </a:p>
        </p:txBody>
      </p:sp>
      <p:sp>
        <p:nvSpPr>
          <p:cNvPr id="7" name="Title Placeholder 1">
            <a:extLst>
              <a:ext uri="{FF2B5EF4-FFF2-40B4-BE49-F238E27FC236}">
                <a16:creationId xmlns:a16="http://schemas.microsoft.com/office/drawing/2014/main" id="{3DBFCBFC-4D57-BC48-BE4B-1B1915EC4BB5}"/>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79116971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52736"/>
            <a:ext cx="2057400" cy="5073427"/>
          </a:xfrm>
          <a:prstGeom prst="rect">
            <a:avLst/>
          </a:prstGeom>
        </p:spPr>
        <p:txBody>
          <a:bodyPr vert="eaVert"/>
          <a:lstStyle>
            <a:lvl1pPr>
              <a:defRPr>
                <a:solidFill>
                  <a:schemeClr val="tx1"/>
                </a:solidFill>
              </a:defRPr>
            </a:lvl1pPr>
          </a:lstStyle>
          <a:p>
            <a:r>
              <a:rPr lang="en-US" dirty="0"/>
              <a:t>Click to edit Master title style</a:t>
            </a:r>
            <a:endParaRPr lang="en-GB" dirty="0"/>
          </a:p>
        </p:txBody>
      </p:sp>
      <p:sp>
        <p:nvSpPr>
          <p:cNvPr id="3" name="Vertical Text Placeholder 2"/>
          <p:cNvSpPr>
            <a:spLocks noGrp="1"/>
          </p:cNvSpPr>
          <p:nvPr>
            <p:ph type="body" orient="vert" idx="1"/>
          </p:nvPr>
        </p:nvSpPr>
        <p:spPr>
          <a:xfrm>
            <a:off x="457200" y="1052736"/>
            <a:ext cx="6019800" cy="50734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247583413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4"/>
            <a:ext cx="7772400" cy="1470025"/>
          </a:xfrm>
          <a:prstGeom prst="rect">
            <a:avLst/>
          </a:prstGeom>
        </p:spPr>
        <p:txBody>
          <a:bodyPr/>
          <a:lstStyle>
            <a:lvl1pPr algn="ctr">
              <a:defRPr>
                <a:solidFill>
                  <a:schemeClr val="tx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371600" y="2828528"/>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98288527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339752" y="130622"/>
            <a:ext cx="6347048" cy="634082"/>
          </a:xfrm>
          <a:prstGeom prst="rect">
            <a:avLst/>
          </a:prstGeom>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111074138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56992"/>
            <a:ext cx="7772400" cy="2160240"/>
          </a:xfrm>
          <a:prstGeom prst="rect">
            <a:avLst/>
          </a:prstGeom>
        </p:spPr>
        <p:txBody>
          <a:bodyPr anchor="t"/>
          <a:lstStyle>
            <a:lvl1pPr algn="l">
              <a:defRPr sz="4000" b="1" cap="all">
                <a:solidFill>
                  <a:schemeClr val="tx1"/>
                </a:solidFill>
              </a:defRPr>
            </a:lvl1pPr>
          </a:lstStyle>
          <a:p>
            <a:r>
              <a:rPr lang="en-US" dirty="0"/>
              <a:t>Click to edit Master title style</a:t>
            </a:r>
            <a:endParaRPr lang="en-GB" dirty="0"/>
          </a:p>
        </p:txBody>
      </p:sp>
      <p:sp>
        <p:nvSpPr>
          <p:cNvPr id="3" name="Text Placeholder 2"/>
          <p:cNvSpPr>
            <a:spLocks noGrp="1"/>
          </p:cNvSpPr>
          <p:nvPr>
            <p:ph type="body" idx="1"/>
          </p:nvPr>
        </p:nvSpPr>
        <p:spPr>
          <a:xfrm>
            <a:off x="722313" y="1124744"/>
            <a:ext cx="7772400" cy="2213972"/>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191296933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05273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05273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dirty="0"/>
          </a:p>
        </p:txBody>
      </p:sp>
      <p:sp>
        <p:nvSpPr>
          <p:cNvPr id="8" name="Title Placeholder 1">
            <a:extLst>
              <a:ext uri="{FF2B5EF4-FFF2-40B4-BE49-F238E27FC236}">
                <a16:creationId xmlns:a16="http://schemas.microsoft.com/office/drawing/2014/main" id="{6BCAAE72-D2C9-9842-BD78-156687FFCFEF}"/>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89647236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A0E4A669-7135-4B0C-A55B-90DF719C6784}" type="slidenum">
              <a:rPr lang="en-GB" smtClean="0"/>
              <a:t>‹#›</a:t>
            </a:fld>
            <a:endParaRPr lang="en-GB" dirty="0"/>
          </a:p>
        </p:txBody>
      </p:sp>
      <p:sp>
        <p:nvSpPr>
          <p:cNvPr id="10" name="Title Placeholder 1">
            <a:extLst>
              <a:ext uri="{FF2B5EF4-FFF2-40B4-BE49-F238E27FC236}">
                <a16:creationId xmlns:a16="http://schemas.microsoft.com/office/drawing/2014/main" id="{C8223B14-1318-0148-A566-C1188B1B5923}"/>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485172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330911166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A0E4A669-7135-4B0C-A55B-90DF719C6784}" type="slidenum">
              <a:rPr lang="en-GB" smtClean="0"/>
              <a:t>‹#›</a:t>
            </a:fld>
            <a:endParaRPr lang="en-GB" dirty="0"/>
          </a:p>
        </p:txBody>
      </p:sp>
      <p:sp>
        <p:nvSpPr>
          <p:cNvPr id="6" name="Title Placeholder 1">
            <a:extLst>
              <a:ext uri="{FF2B5EF4-FFF2-40B4-BE49-F238E27FC236}">
                <a16:creationId xmlns:a16="http://schemas.microsoft.com/office/drawing/2014/main" id="{8F63CA9D-8328-F14D-B9D9-98F0E6D2A550}"/>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51786597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344790197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032271"/>
            <a:ext cx="3008313" cy="1162050"/>
          </a:xfrm>
          <a:prstGeom prst="rect">
            <a:avLst/>
          </a:prstGeom>
        </p:spPr>
        <p:txBody>
          <a:bodyPr anchor="b"/>
          <a:lstStyle>
            <a:lvl1pPr algn="l">
              <a:defRPr sz="2000" b="1">
                <a:solidFill>
                  <a:schemeClr val="tx1"/>
                </a:solidFill>
              </a:defRPr>
            </a:lvl1pPr>
          </a:lstStyle>
          <a:p>
            <a:r>
              <a:rPr lang="en-US" dirty="0"/>
              <a:t>Click to edit Master title style</a:t>
            </a:r>
            <a:endParaRPr lang="en-GB" dirty="0"/>
          </a:p>
        </p:txBody>
      </p:sp>
      <p:sp>
        <p:nvSpPr>
          <p:cNvPr id="3" name="Content Placeholder 2"/>
          <p:cNvSpPr>
            <a:spLocks noGrp="1"/>
          </p:cNvSpPr>
          <p:nvPr>
            <p:ph idx="1"/>
          </p:nvPr>
        </p:nvSpPr>
        <p:spPr>
          <a:xfrm>
            <a:off x="3575050" y="1052737"/>
            <a:ext cx="5111750" cy="453650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2194321"/>
            <a:ext cx="3008313" cy="33949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112424205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653136"/>
            <a:ext cx="5486400" cy="360040"/>
          </a:xfrm>
          <a:prstGeom prst="rect">
            <a:avLst/>
          </a:prstGeom>
        </p:spPr>
        <p:txBody>
          <a:bodyPr anchor="b"/>
          <a:lstStyle>
            <a:lvl1pPr algn="l">
              <a:defRPr sz="2000" b="1">
                <a:solidFill>
                  <a:schemeClr val="tx1"/>
                </a:solidFill>
              </a:defRPr>
            </a:lvl1pPr>
          </a:lstStyle>
          <a:p>
            <a:r>
              <a:rPr lang="en-US" dirty="0"/>
              <a:t>Click to edit Master title style</a:t>
            </a:r>
            <a:endParaRPr lang="en-GB" dirty="0"/>
          </a:p>
        </p:txBody>
      </p:sp>
      <p:sp>
        <p:nvSpPr>
          <p:cNvPr id="3" name="Picture Placeholder 2"/>
          <p:cNvSpPr>
            <a:spLocks noGrp="1"/>
          </p:cNvSpPr>
          <p:nvPr>
            <p:ph type="pic" idx="1"/>
          </p:nvPr>
        </p:nvSpPr>
        <p:spPr>
          <a:xfrm>
            <a:off x="1792288" y="1052735"/>
            <a:ext cx="5486400" cy="360040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013176"/>
            <a:ext cx="5486400" cy="5760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409490891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dirty="0"/>
          </a:p>
        </p:txBody>
      </p:sp>
      <p:sp>
        <p:nvSpPr>
          <p:cNvPr id="7" name="Title Placeholder 1">
            <a:extLst>
              <a:ext uri="{FF2B5EF4-FFF2-40B4-BE49-F238E27FC236}">
                <a16:creationId xmlns:a16="http://schemas.microsoft.com/office/drawing/2014/main" id="{89A2DB7C-6579-E342-88D6-8C38618E0A25}"/>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191755794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52736"/>
            <a:ext cx="2057400" cy="5073427"/>
          </a:xfrm>
          <a:prstGeom prst="rect">
            <a:avLst/>
          </a:prstGeom>
        </p:spPr>
        <p:txBody>
          <a:bodyPr vert="eaVert"/>
          <a:lstStyle>
            <a:lvl1pPr>
              <a:defRPr>
                <a:solidFill>
                  <a:schemeClr val="tx1"/>
                </a:solidFill>
              </a:defRPr>
            </a:lvl1pPr>
          </a:lstStyle>
          <a:p>
            <a:r>
              <a:rPr lang="en-US" dirty="0"/>
              <a:t>Click to edit Master title style</a:t>
            </a:r>
            <a:endParaRPr lang="en-GB" dirty="0"/>
          </a:p>
        </p:txBody>
      </p:sp>
      <p:sp>
        <p:nvSpPr>
          <p:cNvPr id="3" name="Vertical Text Placeholder 2"/>
          <p:cNvSpPr>
            <a:spLocks noGrp="1"/>
          </p:cNvSpPr>
          <p:nvPr>
            <p:ph type="body" orient="vert" idx="1"/>
          </p:nvPr>
        </p:nvSpPr>
        <p:spPr>
          <a:xfrm>
            <a:off x="457200" y="1052736"/>
            <a:ext cx="6019800" cy="50734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152269601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4"/>
            <a:ext cx="7772400" cy="1470025"/>
          </a:xfrm>
          <a:prstGeom prst="rect">
            <a:avLst/>
          </a:prstGeom>
        </p:spPr>
        <p:txBody>
          <a:bodyPr/>
          <a:lstStyle>
            <a:lvl1pPr algn="ctr">
              <a:defRPr>
                <a:solidFill>
                  <a:schemeClr val="tx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371600" y="2828528"/>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101819052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dirty="0"/>
          </a:p>
        </p:txBody>
      </p:sp>
      <p:sp>
        <p:nvSpPr>
          <p:cNvPr id="7" name="Title Placeholder 1">
            <a:extLst>
              <a:ext uri="{FF2B5EF4-FFF2-40B4-BE49-F238E27FC236}">
                <a16:creationId xmlns:a16="http://schemas.microsoft.com/office/drawing/2014/main" id="{6E0FFB2F-C7E7-3146-BE77-B60A9C23EE28}"/>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185045645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56992"/>
            <a:ext cx="7772400" cy="2160240"/>
          </a:xfrm>
          <a:prstGeom prst="rect">
            <a:avLst/>
          </a:prstGeom>
        </p:spPr>
        <p:txBody>
          <a:bodyPr anchor="t"/>
          <a:lstStyle>
            <a:lvl1pPr algn="l">
              <a:defRPr sz="4000" b="1" cap="all">
                <a:solidFill>
                  <a:schemeClr val="tx1"/>
                </a:solidFill>
              </a:defRPr>
            </a:lvl1pPr>
          </a:lstStyle>
          <a:p>
            <a:r>
              <a:rPr lang="en-US" dirty="0"/>
              <a:t>Click to edit Master title style</a:t>
            </a:r>
            <a:endParaRPr lang="en-GB" dirty="0"/>
          </a:p>
        </p:txBody>
      </p:sp>
      <p:sp>
        <p:nvSpPr>
          <p:cNvPr id="3" name="Text Placeholder 2"/>
          <p:cNvSpPr>
            <a:spLocks noGrp="1"/>
          </p:cNvSpPr>
          <p:nvPr>
            <p:ph type="body" idx="1"/>
          </p:nvPr>
        </p:nvSpPr>
        <p:spPr>
          <a:xfrm>
            <a:off x="722313" y="1124744"/>
            <a:ext cx="7772400" cy="2213972"/>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334679586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05273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05273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dirty="0"/>
          </a:p>
        </p:txBody>
      </p:sp>
      <p:sp>
        <p:nvSpPr>
          <p:cNvPr id="8" name="Title Placeholder 1">
            <a:extLst>
              <a:ext uri="{FF2B5EF4-FFF2-40B4-BE49-F238E27FC236}">
                <a16:creationId xmlns:a16="http://schemas.microsoft.com/office/drawing/2014/main" id="{06037518-70D6-EA48-9F54-EE7E2358E490}"/>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589067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351125547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A0E4A669-7135-4B0C-A55B-90DF719C6784}" type="slidenum">
              <a:rPr lang="en-GB" smtClean="0"/>
              <a:t>‹#›</a:t>
            </a:fld>
            <a:endParaRPr lang="en-GB" dirty="0"/>
          </a:p>
        </p:txBody>
      </p:sp>
      <p:sp>
        <p:nvSpPr>
          <p:cNvPr id="10" name="Title Placeholder 1">
            <a:extLst>
              <a:ext uri="{FF2B5EF4-FFF2-40B4-BE49-F238E27FC236}">
                <a16:creationId xmlns:a16="http://schemas.microsoft.com/office/drawing/2014/main" id="{FE115BB4-6B0E-2A4D-BDEB-0FAA980D84C1}"/>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299441169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A0E4A669-7135-4B0C-A55B-90DF719C6784}" type="slidenum">
              <a:rPr lang="en-GB" smtClean="0"/>
              <a:t>‹#›</a:t>
            </a:fld>
            <a:endParaRPr lang="en-GB" dirty="0"/>
          </a:p>
        </p:txBody>
      </p:sp>
      <p:sp>
        <p:nvSpPr>
          <p:cNvPr id="6" name="Title Placeholder 1">
            <a:extLst>
              <a:ext uri="{FF2B5EF4-FFF2-40B4-BE49-F238E27FC236}">
                <a16:creationId xmlns:a16="http://schemas.microsoft.com/office/drawing/2014/main" id="{1BEB1937-35D7-9243-B8AE-E578326811A9}"/>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226533317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276082012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032271"/>
            <a:ext cx="3008313" cy="1162050"/>
          </a:xfrm>
          <a:prstGeom prst="rect">
            <a:avLst/>
          </a:prstGeom>
        </p:spPr>
        <p:txBody>
          <a:bodyPr anchor="b"/>
          <a:lstStyle>
            <a:lvl1pPr algn="l">
              <a:defRPr sz="2000" b="1">
                <a:solidFill>
                  <a:schemeClr val="tx1"/>
                </a:solidFill>
              </a:defRPr>
            </a:lvl1pPr>
          </a:lstStyle>
          <a:p>
            <a:r>
              <a:rPr lang="en-US" dirty="0"/>
              <a:t>Click to edit Master title style</a:t>
            </a:r>
            <a:endParaRPr lang="en-GB" dirty="0"/>
          </a:p>
        </p:txBody>
      </p:sp>
      <p:sp>
        <p:nvSpPr>
          <p:cNvPr id="3" name="Content Placeholder 2"/>
          <p:cNvSpPr>
            <a:spLocks noGrp="1"/>
          </p:cNvSpPr>
          <p:nvPr>
            <p:ph idx="1"/>
          </p:nvPr>
        </p:nvSpPr>
        <p:spPr>
          <a:xfrm>
            <a:off x="3575050" y="1052737"/>
            <a:ext cx="5111750" cy="453650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2194321"/>
            <a:ext cx="3008313" cy="33949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188371263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653136"/>
            <a:ext cx="5486400" cy="360040"/>
          </a:xfrm>
          <a:prstGeom prst="rect">
            <a:avLst/>
          </a:prstGeom>
        </p:spPr>
        <p:txBody>
          <a:bodyPr anchor="b"/>
          <a:lstStyle>
            <a:lvl1pPr algn="l">
              <a:defRPr sz="2000" b="1">
                <a:solidFill>
                  <a:schemeClr val="tx1"/>
                </a:solidFill>
              </a:defRPr>
            </a:lvl1pPr>
          </a:lstStyle>
          <a:p>
            <a:r>
              <a:rPr lang="en-US" dirty="0"/>
              <a:t>Click to edit Master title style</a:t>
            </a:r>
            <a:endParaRPr lang="en-GB" dirty="0"/>
          </a:p>
        </p:txBody>
      </p:sp>
      <p:sp>
        <p:nvSpPr>
          <p:cNvPr id="3" name="Picture Placeholder 2"/>
          <p:cNvSpPr>
            <a:spLocks noGrp="1"/>
          </p:cNvSpPr>
          <p:nvPr>
            <p:ph type="pic" idx="1"/>
          </p:nvPr>
        </p:nvSpPr>
        <p:spPr>
          <a:xfrm>
            <a:off x="1792288" y="1052735"/>
            <a:ext cx="5486400" cy="360040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013176"/>
            <a:ext cx="5486400" cy="5760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300437997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dirty="0"/>
          </a:p>
        </p:txBody>
      </p:sp>
      <p:sp>
        <p:nvSpPr>
          <p:cNvPr id="7" name="Title Placeholder 1">
            <a:extLst>
              <a:ext uri="{FF2B5EF4-FFF2-40B4-BE49-F238E27FC236}">
                <a16:creationId xmlns:a16="http://schemas.microsoft.com/office/drawing/2014/main" id="{5CEBCA2A-72EA-C64A-AB81-AAE35B630B53}"/>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161255327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52736"/>
            <a:ext cx="2057400" cy="5073427"/>
          </a:xfrm>
          <a:prstGeom prst="rect">
            <a:avLst/>
          </a:prstGeom>
        </p:spPr>
        <p:txBody>
          <a:bodyPr vert="eaVert"/>
          <a:lstStyle>
            <a:lvl1pPr>
              <a:defRPr>
                <a:solidFill>
                  <a:schemeClr val="tx1"/>
                </a:solidFill>
              </a:defRPr>
            </a:lvl1pPr>
          </a:lstStyle>
          <a:p>
            <a:r>
              <a:rPr lang="en-US" dirty="0"/>
              <a:t>Click to edit Master title style</a:t>
            </a:r>
            <a:endParaRPr lang="en-GB" dirty="0"/>
          </a:p>
        </p:txBody>
      </p:sp>
      <p:sp>
        <p:nvSpPr>
          <p:cNvPr id="3" name="Vertical Text Placeholder 2"/>
          <p:cNvSpPr>
            <a:spLocks noGrp="1"/>
          </p:cNvSpPr>
          <p:nvPr>
            <p:ph type="body" orient="vert" idx="1"/>
          </p:nvPr>
        </p:nvSpPr>
        <p:spPr>
          <a:xfrm>
            <a:off x="457200" y="1052736"/>
            <a:ext cx="6019800" cy="50734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225283425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4"/>
            <a:ext cx="7772400" cy="1470025"/>
          </a:xfrm>
          <a:prstGeom prst="rect">
            <a:avLst/>
          </a:prstGeom>
        </p:spPr>
        <p:txBody>
          <a:bodyPr/>
          <a:lstStyle>
            <a:lvl1pPr algn="ctr">
              <a:defRPr>
                <a:solidFill>
                  <a:schemeClr val="tx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371600" y="2828528"/>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4043737423"/>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dirty="0"/>
          </a:p>
        </p:txBody>
      </p:sp>
      <p:sp>
        <p:nvSpPr>
          <p:cNvPr id="7" name="Title Placeholder 1">
            <a:extLst>
              <a:ext uri="{FF2B5EF4-FFF2-40B4-BE49-F238E27FC236}">
                <a16:creationId xmlns:a16="http://schemas.microsoft.com/office/drawing/2014/main" id="{6DD0DF87-7525-7F48-8C09-5914CB62FA75}"/>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218456289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56992"/>
            <a:ext cx="7772400" cy="2160240"/>
          </a:xfrm>
          <a:prstGeom prst="rect">
            <a:avLst/>
          </a:prstGeom>
        </p:spPr>
        <p:txBody>
          <a:bodyPr anchor="t"/>
          <a:lstStyle>
            <a:lvl1pPr algn="l">
              <a:defRPr sz="4000" b="1" cap="all">
                <a:solidFill>
                  <a:schemeClr val="tx1"/>
                </a:solidFill>
              </a:defRPr>
            </a:lvl1pPr>
          </a:lstStyle>
          <a:p>
            <a:r>
              <a:rPr lang="en-US" dirty="0"/>
              <a:t>Click to edit Master title style</a:t>
            </a:r>
            <a:endParaRPr lang="en-GB" dirty="0"/>
          </a:p>
        </p:txBody>
      </p:sp>
      <p:sp>
        <p:nvSpPr>
          <p:cNvPr id="3" name="Text Placeholder 2"/>
          <p:cNvSpPr>
            <a:spLocks noGrp="1"/>
          </p:cNvSpPr>
          <p:nvPr>
            <p:ph type="body" idx="1"/>
          </p:nvPr>
        </p:nvSpPr>
        <p:spPr>
          <a:xfrm>
            <a:off x="722313" y="1124744"/>
            <a:ext cx="7772400" cy="2213972"/>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992027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167686001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05273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05273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dirty="0"/>
          </a:p>
        </p:txBody>
      </p:sp>
      <p:sp>
        <p:nvSpPr>
          <p:cNvPr id="8" name="Title Placeholder 1">
            <a:extLst>
              <a:ext uri="{FF2B5EF4-FFF2-40B4-BE49-F238E27FC236}">
                <a16:creationId xmlns:a16="http://schemas.microsoft.com/office/drawing/2014/main" id="{87F0AD9A-D6AB-F947-9DA3-90283F8B0205}"/>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390646531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A0E4A669-7135-4B0C-A55B-90DF719C6784}" type="slidenum">
              <a:rPr lang="en-GB" smtClean="0"/>
              <a:t>‹#›</a:t>
            </a:fld>
            <a:endParaRPr lang="en-GB" dirty="0"/>
          </a:p>
        </p:txBody>
      </p:sp>
      <p:sp>
        <p:nvSpPr>
          <p:cNvPr id="10" name="Title Placeholder 1">
            <a:extLst>
              <a:ext uri="{FF2B5EF4-FFF2-40B4-BE49-F238E27FC236}">
                <a16:creationId xmlns:a16="http://schemas.microsoft.com/office/drawing/2014/main" id="{9BD23A9D-77F7-8F4C-8EF1-ECA88FAAA46A}"/>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271607241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A0E4A669-7135-4B0C-A55B-90DF719C6784}" type="slidenum">
              <a:rPr lang="en-GB" smtClean="0"/>
              <a:t>‹#›</a:t>
            </a:fld>
            <a:endParaRPr lang="en-GB" dirty="0"/>
          </a:p>
        </p:txBody>
      </p:sp>
      <p:sp>
        <p:nvSpPr>
          <p:cNvPr id="6" name="Title Placeholder 1">
            <a:extLst>
              <a:ext uri="{FF2B5EF4-FFF2-40B4-BE49-F238E27FC236}">
                <a16:creationId xmlns:a16="http://schemas.microsoft.com/office/drawing/2014/main" id="{30D6F584-40F9-BE4D-A8E9-ED82E3FDE684}"/>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130432135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230919135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032271"/>
            <a:ext cx="3008313" cy="1162050"/>
          </a:xfrm>
          <a:prstGeom prst="rect">
            <a:avLst/>
          </a:prstGeom>
        </p:spPr>
        <p:txBody>
          <a:bodyPr anchor="b"/>
          <a:lstStyle>
            <a:lvl1pPr algn="l">
              <a:defRPr sz="2000" b="1">
                <a:solidFill>
                  <a:schemeClr val="tx1"/>
                </a:solidFill>
              </a:defRPr>
            </a:lvl1pPr>
          </a:lstStyle>
          <a:p>
            <a:r>
              <a:rPr lang="en-US" dirty="0"/>
              <a:t>Click to edit Master title style</a:t>
            </a:r>
            <a:endParaRPr lang="en-GB" dirty="0"/>
          </a:p>
        </p:txBody>
      </p:sp>
      <p:sp>
        <p:nvSpPr>
          <p:cNvPr id="3" name="Content Placeholder 2"/>
          <p:cNvSpPr>
            <a:spLocks noGrp="1"/>
          </p:cNvSpPr>
          <p:nvPr>
            <p:ph idx="1"/>
          </p:nvPr>
        </p:nvSpPr>
        <p:spPr>
          <a:xfrm>
            <a:off x="3575050" y="1052737"/>
            <a:ext cx="5111750" cy="453650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2194321"/>
            <a:ext cx="3008313" cy="33949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82089180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653136"/>
            <a:ext cx="5486400" cy="360040"/>
          </a:xfrm>
          <a:prstGeom prst="rect">
            <a:avLst/>
          </a:prstGeom>
        </p:spPr>
        <p:txBody>
          <a:bodyPr anchor="b"/>
          <a:lstStyle>
            <a:lvl1pPr algn="l">
              <a:defRPr sz="2000" b="1">
                <a:solidFill>
                  <a:schemeClr val="tx1"/>
                </a:solidFill>
              </a:defRPr>
            </a:lvl1pPr>
          </a:lstStyle>
          <a:p>
            <a:r>
              <a:rPr lang="en-US" dirty="0"/>
              <a:t>Click to edit Master title style</a:t>
            </a:r>
            <a:endParaRPr lang="en-GB" dirty="0"/>
          </a:p>
        </p:txBody>
      </p:sp>
      <p:sp>
        <p:nvSpPr>
          <p:cNvPr id="3" name="Picture Placeholder 2"/>
          <p:cNvSpPr>
            <a:spLocks noGrp="1"/>
          </p:cNvSpPr>
          <p:nvPr>
            <p:ph type="pic" idx="1"/>
          </p:nvPr>
        </p:nvSpPr>
        <p:spPr>
          <a:xfrm>
            <a:off x="1792288" y="1052735"/>
            <a:ext cx="5486400" cy="360040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013176"/>
            <a:ext cx="5486400" cy="5760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1668529453"/>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dirty="0"/>
          </a:p>
        </p:txBody>
      </p:sp>
      <p:sp>
        <p:nvSpPr>
          <p:cNvPr id="7" name="Title Placeholder 1">
            <a:extLst>
              <a:ext uri="{FF2B5EF4-FFF2-40B4-BE49-F238E27FC236}">
                <a16:creationId xmlns:a16="http://schemas.microsoft.com/office/drawing/2014/main" id="{E7156DE6-388B-6D48-8FE3-DE904A8B1DE2}"/>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940284079"/>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52736"/>
            <a:ext cx="2057400" cy="5073427"/>
          </a:xfrm>
          <a:prstGeom prst="rect">
            <a:avLst/>
          </a:prstGeom>
        </p:spPr>
        <p:txBody>
          <a:bodyPr vert="eaVert"/>
          <a:lstStyle>
            <a:lvl1pPr>
              <a:defRPr>
                <a:solidFill>
                  <a:schemeClr val="tx1"/>
                </a:solidFill>
              </a:defRPr>
            </a:lvl1pPr>
          </a:lstStyle>
          <a:p>
            <a:r>
              <a:rPr lang="en-US" dirty="0"/>
              <a:t>Click to edit Master title style</a:t>
            </a:r>
            <a:endParaRPr lang="en-GB" dirty="0"/>
          </a:p>
        </p:txBody>
      </p:sp>
      <p:sp>
        <p:nvSpPr>
          <p:cNvPr id="3" name="Vertical Text Placeholder 2"/>
          <p:cNvSpPr>
            <a:spLocks noGrp="1"/>
          </p:cNvSpPr>
          <p:nvPr>
            <p:ph type="body" orient="vert" idx="1"/>
          </p:nvPr>
        </p:nvSpPr>
        <p:spPr>
          <a:xfrm>
            <a:off x="457200" y="1052736"/>
            <a:ext cx="6019800" cy="50734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4391703"/>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4"/>
            <a:ext cx="7772400" cy="1470025"/>
          </a:xfrm>
        </p:spPr>
        <p:txBody>
          <a:bodyPr/>
          <a:lstStyle>
            <a:lvl1pPr algn="ctr">
              <a:defRPr>
                <a:solidFill>
                  <a:schemeClr val="tx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371600" y="2828528"/>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3444390865"/>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3260740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032271"/>
            <a:ext cx="3008313" cy="1162050"/>
          </a:xfrm>
        </p:spPr>
        <p:txBody>
          <a:bodyPr anchor="b"/>
          <a:lstStyle>
            <a:lvl1pPr algn="l">
              <a:defRPr sz="2000" b="1">
                <a:solidFill>
                  <a:schemeClr val="tx1"/>
                </a:solidFill>
              </a:defRPr>
            </a:lvl1pPr>
          </a:lstStyle>
          <a:p>
            <a:r>
              <a:rPr lang="en-US" dirty="0"/>
              <a:t>Click to edit Master title style</a:t>
            </a:r>
            <a:endParaRPr lang="en-GB" dirty="0"/>
          </a:p>
        </p:txBody>
      </p:sp>
      <p:sp>
        <p:nvSpPr>
          <p:cNvPr id="3" name="Content Placeholder 2"/>
          <p:cNvSpPr>
            <a:spLocks noGrp="1"/>
          </p:cNvSpPr>
          <p:nvPr>
            <p:ph idx="1"/>
          </p:nvPr>
        </p:nvSpPr>
        <p:spPr>
          <a:xfrm>
            <a:off x="3575050" y="1052737"/>
            <a:ext cx="5111750" cy="453650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2194321"/>
            <a:ext cx="3008313" cy="33949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2433618714"/>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56992"/>
            <a:ext cx="7772400" cy="2160240"/>
          </a:xfrm>
        </p:spPr>
        <p:txBody>
          <a:bodyPr anchor="t"/>
          <a:lstStyle>
            <a:lvl1pPr algn="l">
              <a:defRPr sz="4000" b="1" cap="all">
                <a:solidFill>
                  <a:schemeClr val="tx1"/>
                </a:solidFill>
              </a:defRPr>
            </a:lvl1pPr>
          </a:lstStyle>
          <a:p>
            <a:r>
              <a:rPr lang="en-US" dirty="0"/>
              <a:t>Click to edit Master title style</a:t>
            </a:r>
            <a:endParaRPr lang="en-GB" dirty="0"/>
          </a:p>
        </p:txBody>
      </p:sp>
      <p:sp>
        <p:nvSpPr>
          <p:cNvPr id="3" name="Text Placeholder 2"/>
          <p:cNvSpPr>
            <a:spLocks noGrp="1"/>
          </p:cNvSpPr>
          <p:nvPr>
            <p:ph type="body" idx="1"/>
          </p:nvPr>
        </p:nvSpPr>
        <p:spPr>
          <a:xfrm>
            <a:off x="722313" y="1124744"/>
            <a:ext cx="7772400" cy="2213972"/>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3202863162"/>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05273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05273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3409551350"/>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52324596"/>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825084247"/>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1821206074"/>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032271"/>
            <a:ext cx="3008313" cy="1162050"/>
          </a:xfrm>
        </p:spPr>
        <p:txBody>
          <a:bodyPr anchor="b"/>
          <a:lstStyle>
            <a:lvl1pPr algn="l">
              <a:defRPr sz="2000" b="1">
                <a:solidFill>
                  <a:schemeClr val="tx1"/>
                </a:solidFill>
              </a:defRPr>
            </a:lvl1pPr>
          </a:lstStyle>
          <a:p>
            <a:r>
              <a:rPr lang="en-US" dirty="0"/>
              <a:t>Click to edit Master title style</a:t>
            </a:r>
            <a:endParaRPr lang="en-GB" dirty="0"/>
          </a:p>
        </p:txBody>
      </p:sp>
      <p:sp>
        <p:nvSpPr>
          <p:cNvPr id="3" name="Content Placeholder 2"/>
          <p:cNvSpPr>
            <a:spLocks noGrp="1"/>
          </p:cNvSpPr>
          <p:nvPr>
            <p:ph idx="1"/>
          </p:nvPr>
        </p:nvSpPr>
        <p:spPr>
          <a:xfrm>
            <a:off x="3575050" y="1052737"/>
            <a:ext cx="5111750" cy="453650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2194321"/>
            <a:ext cx="3008313" cy="33949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331167527"/>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653136"/>
            <a:ext cx="5486400" cy="360040"/>
          </a:xfrm>
        </p:spPr>
        <p:txBody>
          <a:bodyPr anchor="b"/>
          <a:lstStyle>
            <a:lvl1pPr algn="l">
              <a:defRPr sz="2000" b="1">
                <a:solidFill>
                  <a:schemeClr val="tx1"/>
                </a:solidFill>
              </a:defRPr>
            </a:lvl1pPr>
          </a:lstStyle>
          <a:p>
            <a:r>
              <a:rPr lang="en-US" dirty="0"/>
              <a:t>Click to edit Master title style</a:t>
            </a:r>
            <a:endParaRPr lang="en-GB" dirty="0"/>
          </a:p>
        </p:txBody>
      </p:sp>
      <p:sp>
        <p:nvSpPr>
          <p:cNvPr id="3" name="Picture Placeholder 2"/>
          <p:cNvSpPr>
            <a:spLocks noGrp="1"/>
          </p:cNvSpPr>
          <p:nvPr>
            <p:ph type="pic" idx="1"/>
          </p:nvPr>
        </p:nvSpPr>
        <p:spPr>
          <a:xfrm>
            <a:off x="1792288" y="1052735"/>
            <a:ext cx="5486400" cy="360040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013176"/>
            <a:ext cx="5486400" cy="5760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285472708"/>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3266072329"/>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52736"/>
            <a:ext cx="2057400" cy="5073427"/>
          </a:xfrm>
        </p:spPr>
        <p:txBody>
          <a:bodyPr vert="eaVert"/>
          <a:lstStyle>
            <a:lvl1pPr>
              <a:defRPr>
                <a:solidFill>
                  <a:schemeClr val="tx1"/>
                </a:solidFill>
              </a:defRPr>
            </a:lvl1pPr>
          </a:lstStyle>
          <a:p>
            <a:r>
              <a:rPr lang="en-US" dirty="0"/>
              <a:t>Click to edit Master title style</a:t>
            </a:r>
            <a:endParaRPr lang="en-GB" dirty="0"/>
          </a:p>
        </p:txBody>
      </p:sp>
      <p:sp>
        <p:nvSpPr>
          <p:cNvPr id="3" name="Vertical Text Placeholder 2"/>
          <p:cNvSpPr>
            <a:spLocks noGrp="1"/>
          </p:cNvSpPr>
          <p:nvPr>
            <p:ph type="body" orient="vert" idx="1"/>
          </p:nvPr>
        </p:nvSpPr>
        <p:spPr>
          <a:xfrm>
            <a:off x="457200" y="1052736"/>
            <a:ext cx="6019800" cy="50734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1680466477"/>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6138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653136"/>
            <a:ext cx="5486400" cy="360040"/>
          </a:xfrm>
        </p:spPr>
        <p:txBody>
          <a:bodyPr anchor="b"/>
          <a:lstStyle>
            <a:lvl1pPr algn="l">
              <a:defRPr sz="2000" b="1">
                <a:solidFill>
                  <a:schemeClr val="tx1"/>
                </a:solidFill>
              </a:defRPr>
            </a:lvl1pPr>
          </a:lstStyle>
          <a:p>
            <a:r>
              <a:rPr lang="en-US" dirty="0"/>
              <a:t>Click to edit Master title style</a:t>
            </a:r>
            <a:endParaRPr lang="en-GB" dirty="0"/>
          </a:p>
        </p:txBody>
      </p:sp>
      <p:sp>
        <p:nvSpPr>
          <p:cNvPr id="3" name="Picture Placeholder 2"/>
          <p:cNvSpPr>
            <a:spLocks noGrp="1"/>
          </p:cNvSpPr>
          <p:nvPr>
            <p:ph type="pic" idx="1"/>
          </p:nvPr>
        </p:nvSpPr>
        <p:spPr>
          <a:xfrm>
            <a:off x="1792288" y="1052735"/>
            <a:ext cx="5486400" cy="360040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013176"/>
            <a:ext cx="5486400" cy="5760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F0E7A2AA-100F-4D4D-8C65-3354E468C038}" type="datetimeFigureOut">
              <a:rPr lang="en-GB" smtClean="0"/>
              <a:t>02/05/2023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0E4A669-7135-4B0C-A55B-90DF719C6784}" type="slidenum">
              <a:rPr lang="en-GB" smtClean="0"/>
              <a:t>‹#›</a:t>
            </a:fld>
            <a:endParaRPr lang="en-GB" dirty="0"/>
          </a:p>
        </p:txBody>
      </p:sp>
    </p:spTree>
    <p:extLst>
      <p:ext uri="{BB962C8B-B14F-4D97-AF65-F5344CB8AC3E}">
        <p14:creationId xmlns:p14="http://schemas.microsoft.com/office/powerpoint/2010/main" val="3872424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2.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 Id="rId14" Type="http://schemas.openxmlformats.org/officeDocument/2006/relationships/image" Target="../media/image2.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1.pn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 Id="rId14" Type="http://schemas.openxmlformats.org/officeDocument/2006/relationships/image" Target="../media/image2.png"/></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image" Target="../media/image1.png"/><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 Id="rId14" Type="http://schemas.openxmlformats.org/officeDocument/2006/relationships/image" Target="../media/image3.png"/></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13" Type="http://schemas.openxmlformats.org/officeDocument/2006/relationships/image" Target="../media/image1.png"/><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 Id="rId14" Type="http://schemas.openxmlformats.org/officeDocument/2006/relationships/image" Target="../media/image4.png"/></Relationships>
</file>

<file path=ppt/slideMasters/_rels/slideMaster9.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theme" Target="../theme/theme9.xml"/><Relationship Id="rId1" Type="http://schemas.openxmlformats.org/officeDocument/2006/relationships/slideLayout" Target="../slideLayouts/slideLayout89.xml"/><Relationship Id="rId6" Type="http://schemas.openxmlformats.org/officeDocument/2006/relationships/image" Target="../media/image8.jp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0"/>
            <a:ext cx="9144000" cy="906197"/>
          </a:xfrm>
          <a:prstGeom prst="rect">
            <a:avLst/>
          </a:prstGeom>
          <a:solidFill>
            <a:srgbClr val="003E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p>
        </p:txBody>
      </p:sp>
      <p:sp>
        <p:nvSpPr>
          <p:cNvPr id="2" name="Title Placeholder 1"/>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052736"/>
            <a:ext cx="8229600" cy="453650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457200" y="5691658"/>
            <a:ext cx="2133600" cy="401638"/>
          </a:xfrm>
          <a:prstGeom prst="rect">
            <a:avLst/>
          </a:prstGeom>
        </p:spPr>
        <p:txBody>
          <a:bodyPr vert="horz" lIns="91440" tIns="45720" rIns="91440" bIns="45720" rtlCol="0" anchor="ctr"/>
          <a:lstStyle>
            <a:lvl1pPr algn="l">
              <a:defRPr sz="1200">
                <a:solidFill>
                  <a:schemeClr val="tx1">
                    <a:tint val="75000"/>
                  </a:schemeClr>
                </a:solidFill>
              </a:defRPr>
            </a:lvl1pPr>
          </a:lstStyle>
          <a:p>
            <a:fld id="{F0E7A2AA-100F-4D4D-8C65-3354E468C038}" type="datetimeFigureOut">
              <a:rPr lang="en-GB" smtClean="0"/>
              <a:t>02/05/2023</a:t>
            </a:fld>
            <a:endParaRPr lang="en-GB" dirty="0"/>
          </a:p>
        </p:txBody>
      </p:sp>
      <p:sp>
        <p:nvSpPr>
          <p:cNvPr id="5" name="Footer Placeholder 4"/>
          <p:cNvSpPr>
            <a:spLocks noGrp="1"/>
          </p:cNvSpPr>
          <p:nvPr>
            <p:ph type="ftr" sz="quarter" idx="3"/>
          </p:nvPr>
        </p:nvSpPr>
        <p:spPr>
          <a:xfrm>
            <a:off x="3124200" y="5691658"/>
            <a:ext cx="2895600" cy="40163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5691658"/>
            <a:ext cx="2133600" cy="401638"/>
          </a:xfrm>
          <a:prstGeom prst="rect">
            <a:avLst/>
          </a:prstGeom>
        </p:spPr>
        <p:txBody>
          <a:bodyPr vert="horz" lIns="91440" tIns="45720" rIns="91440" bIns="45720" rtlCol="0" anchor="ctr"/>
          <a:lstStyle>
            <a:lvl1pPr algn="r">
              <a:defRPr sz="1200">
                <a:solidFill>
                  <a:schemeClr val="tx1">
                    <a:tint val="75000"/>
                  </a:schemeClr>
                </a:solidFill>
              </a:defRPr>
            </a:lvl1pPr>
          </a:lstStyle>
          <a:p>
            <a:fld id="{A0E4A669-7135-4B0C-A55B-90DF719C6784}" type="slidenum">
              <a:rPr lang="en-GB" smtClean="0"/>
              <a:t>‹#›</a:t>
            </a:fld>
            <a:endParaRPr lang="en-GB" dirty="0"/>
          </a:p>
        </p:txBody>
      </p:sp>
      <p:sp>
        <p:nvSpPr>
          <p:cNvPr id="7" name="Rectangle 6"/>
          <p:cNvSpPr/>
          <p:nvPr userDrawn="1"/>
        </p:nvSpPr>
        <p:spPr>
          <a:xfrm>
            <a:off x="0" y="6237312"/>
            <a:ext cx="9144000" cy="620688"/>
          </a:xfrm>
          <a:prstGeom prst="rect">
            <a:avLst/>
          </a:prstGeom>
          <a:solidFill>
            <a:schemeClr val="bg1">
              <a:lumMod val="5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9" name="Straight Connector 8"/>
          <p:cNvCxnSpPr/>
          <p:nvPr userDrawn="1"/>
        </p:nvCxnSpPr>
        <p:spPr>
          <a:xfrm>
            <a:off x="0" y="6237312"/>
            <a:ext cx="9144000" cy="0"/>
          </a:xfrm>
          <a:prstGeom prst="line">
            <a:avLst/>
          </a:prstGeom>
          <a:ln w="28575">
            <a:solidFill>
              <a:srgbClr val="003E7E">
                <a:alpha val="52000"/>
              </a:srgb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236296" y="6309320"/>
            <a:ext cx="1440160" cy="469561"/>
          </a:xfrm>
          <a:prstGeom prst="rect">
            <a:avLst/>
          </a:prstGeom>
        </p:spPr>
      </p:pic>
      <p:pic>
        <p:nvPicPr>
          <p:cNvPr id="8" name="Picture 7"/>
          <p:cNvPicPr>
            <a:picLocks noChangeAspect="1"/>
          </p:cNvPicPr>
          <p:nvPr userDrawn="1"/>
        </p:nvPicPr>
        <p:blipFill>
          <a:blip r:embed="rId14"/>
          <a:stretch>
            <a:fillRect/>
          </a:stretch>
        </p:blipFill>
        <p:spPr>
          <a:xfrm>
            <a:off x="7065123" y="169609"/>
            <a:ext cx="1621677" cy="566977"/>
          </a:xfrm>
          <a:prstGeom prst="rect">
            <a:avLst/>
          </a:prstGeom>
        </p:spPr>
      </p:pic>
    </p:spTree>
    <p:extLst>
      <p:ext uri="{BB962C8B-B14F-4D97-AF65-F5344CB8AC3E}">
        <p14:creationId xmlns:p14="http://schemas.microsoft.com/office/powerpoint/2010/main" val="20172592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0"/>
            <a:ext cx="9144000" cy="906197"/>
          </a:xfrm>
          <a:prstGeom prst="rect">
            <a:avLst/>
          </a:prstGeom>
          <a:solidFill>
            <a:srgbClr val="EC00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p>
        </p:txBody>
      </p:sp>
      <p:sp>
        <p:nvSpPr>
          <p:cNvPr id="3" name="Text Placeholder 2"/>
          <p:cNvSpPr>
            <a:spLocks noGrp="1"/>
          </p:cNvSpPr>
          <p:nvPr>
            <p:ph type="body" idx="1"/>
          </p:nvPr>
        </p:nvSpPr>
        <p:spPr>
          <a:xfrm>
            <a:off x="457200" y="1052736"/>
            <a:ext cx="8229600" cy="453650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457200" y="5691658"/>
            <a:ext cx="2133600" cy="401638"/>
          </a:xfrm>
          <a:prstGeom prst="rect">
            <a:avLst/>
          </a:prstGeom>
        </p:spPr>
        <p:txBody>
          <a:bodyPr vert="horz" lIns="91440" tIns="45720" rIns="91440" bIns="45720" rtlCol="0" anchor="ctr"/>
          <a:lstStyle>
            <a:lvl1pPr algn="l">
              <a:defRPr sz="1200">
                <a:solidFill>
                  <a:schemeClr val="tx1">
                    <a:tint val="75000"/>
                  </a:schemeClr>
                </a:solidFill>
              </a:defRPr>
            </a:lvl1pPr>
          </a:lstStyle>
          <a:p>
            <a:fld id="{F0E7A2AA-100F-4D4D-8C65-3354E468C038}" type="datetimeFigureOut">
              <a:rPr lang="en-GB" smtClean="0"/>
              <a:t>02/05/2023</a:t>
            </a:fld>
            <a:endParaRPr lang="en-GB" dirty="0"/>
          </a:p>
        </p:txBody>
      </p:sp>
      <p:sp>
        <p:nvSpPr>
          <p:cNvPr id="5" name="Footer Placeholder 4"/>
          <p:cNvSpPr>
            <a:spLocks noGrp="1"/>
          </p:cNvSpPr>
          <p:nvPr>
            <p:ph type="ftr" sz="quarter" idx="3"/>
          </p:nvPr>
        </p:nvSpPr>
        <p:spPr>
          <a:xfrm>
            <a:off x="3124200" y="5691658"/>
            <a:ext cx="2895600" cy="40163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5691658"/>
            <a:ext cx="2133600" cy="401638"/>
          </a:xfrm>
          <a:prstGeom prst="rect">
            <a:avLst/>
          </a:prstGeom>
        </p:spPr>
        <p:txBody>
          <a:bodyPr vert="horz" lIns="91440" tIns="45720" rIns="91440" bIns="45720" rtlCol="0" anchor="ctr"/>
          <a:lstStyle>
            <a:lvl1pPr algn="r">
              <a:defRPr sz="1200">
                <a:solidFill>
                  <a:schemeClr val="tx1">
                    <a:tint val="75000"/>
                  </a:schemeClr>
                </a:solidFill>
              </a:defRPr>
            </a:lvl1pPr>
          </a:lstStyle>
          <a:p>
            <a:fld id="{A0E4A669-7135-4B0C-A55B-90DF719C6784}" type="slidenum">
              <a:rPr lang="en-GB" smtClean="0"/>
              <a:t>‹#›</a:t>
            </a:fld>
            <a:endParaRPr lang="en-GB" dirty="0"/>
          </a:p>
        </p:txBody>
      </p:sp>
      <p:sp>
        <p:nvSpPr>
          <p:cNvPr id="7" name="Rectangle 6"/>
          <p:cNvSpPr/>
          <p:nvPr userDrawn="1"/>
        </p:nvSpPr>
        <p:spPr>
          <a:xfrm>
            <a:off x="0" y="6237312"/>
            <a:ext cx="9144000" cy="620688"/>
          </a:xfrm>
          <a:prstGeom prst="rect">
            <a:avLst/>
          </a:prstGeom>
          <a:solidFill>
            <a:schemeClr val="bg1">
              <a:lumMod val="5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9" name="Straight Connector 8"/>
          <p:cNvCxnSpPr/>
          <p:nvPr userDrawn="1"/>
        </p:nvCxnSpPr>
        <p:spPr>
          <a:xfrm>
            <a:off x="0" y="6237312"/>
            <a:ext cx="9144000" cy="0"/>
          </a:xfrm>
          <a:prstGeom prst="line">
            <a:avLst/>
          </a:prstGeom>
          <a:ln w="28575">
            <a:solidFill>
              <a:srgbClr val="EC008C">
                <a:alpha val="52000"/>
              </a:srgb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236296" y="6309320"/>
            <a:ext cx="1440160" cy="469561"/>
          </a:xfrm>
          <a:prstGeom prst="rect">
            <a:avLst/>
          </a:prstGeom>
        </p:spPr>
      </p:pic>
      <p:sp>
        <p:nvSpPr>
          <p:cNvPr id="13" name="Title Placeholder 1">
            <a:extLst>
              <a:ext uri="{FF2B5EF4-FFF2-40B4-BE49-F238E27FC236}">
                <a16:creationId xmlns:a16="http://schemas.microsoft.com/office/drawing/2014/main" id="{37A33962-31B9-184C-BD8B-ADFA5BB805A8}"/>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pic>
        <p:nvPicPr>
          <p:cNvPr id="2" name="Picture 1"/>
          <p:cNvPicPr>
            <a:picLocks noChangeAspect="1"/>
          </p:cNvPicPr>
          <p:nvPr userDrawn="1"/>
        </p:nvPicPr>
        <p:blipFill>
          <a:blip r:embed="rId14"/>
          <a:stretch>
            <a:fillRect/>
          </a:stretch>
        </p:blipFill>
        <p:spPr>
          <a:xfrm>
            <a:off x="7068803" y="169609"/>
            <a:ext cx="1621677" cy="566977"/>
          </a:xfrm>
          <a:prstGeom prst="rect">
            <a:avLst/>
          </a:prstGeom>
        </p:spPr>
      </p:pic>
    </p:spTree>
    <p:extLst>
      <p:ext uri="{BB962C8B-B14F-4D97-AF65-F5344CB8AC3E}">
        <p14:creationId xmlns:p14="http://schemas.microsoft.com/office/powerpoint/2010/main" val="8355702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0"/>
            <a:ext cx="9144000" cy="906197"/>
          </a:xfrm>
          <a:prstGeom prst="rect">
            <a:avLst/>
          </a:prstGeom>
          <a:solidFill>
            <a:srgbClr val="F898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p>
        </p:txBody>
      </p:sp>
      <p:sp>
        <p:nvSpPr>
          <p:cNvPr id="3" name="Text Placeholder 2"/>
          <p:cNvSpPr>
            <a:spLocks noGrp="1"/>
          </p:cNvSpPr>
          <p:nvPr>
            <p:ph type="body" idx="1"/>
          </p:nvPr>
        </p:nvSpPr>
        <p:spPr>
          <a:xfrm>
            <a:off x="457200" y="1052736"/>
            <a:ext cx="8229600" cy="453650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457200" y="5691658"/>
            <a:ext cx="2133600" cy="401638"/>
          </a:xfrm>
          <a:prstGeom prst="rect">
            <a:avLst/>
          </a:prstGeom>
        </p:spPr>
        <p:txBody>
          <a:bodyPr vert="horz" lIns="91440" tIns="45720" rIns="91440" bIns="45720" rtlCol="0" anchor="ctr"/>
          <a:lstStyle>
            <a:lvl1pPr algn="l">
              <a:defRPr sz="1200">
                <a:solidFill>
                  <a:schemeClr val="tx1">
                    <a:tint val="75000"/>
                  </a:schemeClr>
                </a:solidFill>
              </a:defRPr>
            </a:lvl1pPr>
          </a:lstStyle>
          <a:p>
            <a:fld id="{F0E7A2AA-100F-4D4D-8C65-3354E468C038}" type="datetimeFigureOut">
              <a:rPr lang="en-GB" smtClean="0"/>
              <a:t>02/05/2023</a:t>
            </a:fld>
            <a:endParaRPr lang="en-GB" dirty="0"/>
          </a:p>
        </p:txBody>
      </p:sp>
      <p:sp>
        <p:nvSpPr>
          <p:cNvPr id="5" name="Footer Placeholder 4"/>
          <p:cNvSpPr>
            <a:spLocks noGrp="1"/>
          </p:cNvSpPr>
          <p:nvPr>
            <p:ph type="ftr" sz="quarter" idx="3"/>
          </p:nvPr>
        </p:nvSpPr>
        <p:spPr>
          <a:xfrm>
            <a:off x="3124200" y="5691658"/>
            <a:ext cx="2895600" cy="40163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5691658"/>
            <a:ext cx="2133600" cy="401638"/>
          </a:xfrm>
          <a:prstGeom prst="rect">
            <a:avLst/>
          </a:prstGeom>
        </p:spPr>
        <p:txBody>
          <a:bodyPr vert="horz" lIns="91440" tIns="45720" rIns="91440" bIns="45720" rtlCol="0" anchor="ctr"/>
          <a:lstStyle>
            <a:lvl1pPr algn="r">
              <a:defRPr sz="1200">
                <a:solidFill>
                  <a:schemeClr val="tx1">
                    <a:tint val="75000"/>
                  </a:schemeClr>
                </a:solidFill>
              </a:defRPr>
            </a:lvl1pPr>
          </a:lstStyle>
          <a:p>
            <a:fld id="{A0E4A669-7135-4B0C-A55B-90DF719C6784}" type="slidenum">
              <a:rPr lang="en-GB" smtClean="0"/>
              <a:t>‹#›</a:t>
            </a:fld>
            <a:endParaRPr lang="en-GB" dirty="0"/>
          </a:p>
        </p:txBody>
      </p:sp>
      <p:sp>
        <p:nvSpPr>
          <p:cNvPr id="7" name="Rectangle 6"/>
          <p:cNvSpPr/>
          <p:nvPr userDrawn="1"/>
        </p:nvSpPr>
        <p:spPr>
          <a:xfrm>
            <a:off x="0" y="6237312"/>
            <a:ext cx="9144000" cy="620688"/>
          </a:xfrm>
          <a:prstGeom prst="rect">
            <a:avLst/>
          </a:prstGeom>
          <a:solidFill>
            <a:schemeClr val="bg1">
              <a:lumMod val="5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9" name="Straight Connector 8"/>
          <p:cNvCxnSpPr/>
          <p:nvPr userDrawn="1"/>
        </p:nvCxnSpPr>
        <p:spPr>
          <a:xfrm>
            <a:off x="0" y="6237312"/>
            <a:ext cx="9144000" cy="0"/>
          </a:xfrm>
          <a:prstGeom prst="line">
            <a:avLst/>
          </a:prstGeom>
          <a:ln w="28575">
            <a:solidFill>
              <a:srgbClr val="F89828">
                <a:alpha val="52000"/>
              </a:srgb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236296" y="6309320"/>
            <a:ext cx="1440160" cy="469561"/>
          </a:xfrm>
          <a:prstGeom prst="rect">
            <a:avLst/>
          </a:prstGeom>
        </p:spPr>
      </p:pic>
      <p:sp>
        <p:nvSpPr>
          <p:cNvPr id="13" name="Title Placeholder 1">
            <a:extLst>
              <a:ext uri="{FF2B5EF4-FFF2-40B4-BE49-F238E27FC236}">
                <a16:creationId xmlns:a16="http://schemas.microsoft.com/office/drawing/2014/main" id="{164394F4-DFE7-754E-ADBF-0FE58C818C9C}"/>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pic>
        <p:nvPicPr>
          <p:cNvPr id="2" name="Picture 1"/>
          <p:cNvPicPr>
            <a:picLocks noChangeAspect="1"/>
          </p:cNvPicPr>
          <p:nvPr userDrawn="1"/>
        </p:nvPicPr>
        <p:blipFill>
          <a:blip r:embed="rId14"/>
          <a:stretch>
            <a:fillRect/>
          </a:stretch>
        </p:blipFill>
        <p:spPr>
          <a:xfrm>
            <a:off x="7065123" y="169609"/>
            <a:ext cx="1621677" cy="566977"/>
          </a:xfrm>
          <a:prstGeom prst="rect">
            <a:avLst/>
          </a:prstGeom>
        </p:spPr>
      </p:pic>
    </p:spTree>
    <p:extLst>
      <p:ext uri="{BB962C8B-B14F-4D97-AF65-F5344CB8AC3E}">
        <p14:creationId xmlns:p14="http://schemas.microsoft.com/office/powerpoint/2010/main" val="23989876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0"/>
            <a:ext cx="9144000" cy="906197"/>
          </a:xfrm>
          <a:prstGeom prst="rect">
            <a:avLst/>
          </a:prstGeom>
          <a:solidFill>
            <a:srgbClr val="E319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p>
        </p:txBody>
      </p:sp>
      <p:sp>
        <p:nvSpPr>
          <p:cNvPr id="3" name="Text Placeholder 2"/>
          <p:cNvSpPr>
            <a:spLocks noGrp="1"/>
          </p:cNvSpPr>
          <p:nvPr>
            <p:ph type="body" idx="1"/>
          </p:nvPr>
        </p:nvSpPr>
        <p:spPr>
          <a:xfrm>
            <a:off x="457200" y="1052736"/>
            <a:ext cx="8229600" cy="453650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457200" y="5691658"/>
            <a:ext cx="2133600" cy="401638"/>
          </a:xfrm>
          <a:prstGeom prst="rect">
            <a:avLst/>
          </a:prstGeom>
        </p:spPr>
        <p:txBody>
          <a:bodyPr vert="horz" lIns="91440" tIns="45720" rIns="91440" bIns="45720" rtlCol="0" anchor="ctr"/>
          <a:lstStyle>
            <a:lvl1pPr algn="l">
              <a:defRPr sz="1200">
                <a:solidFill>
                  <a:schemeClr val="tx1">
                    <a:tint val="75000"/>
                  </a:schemeClr>
                </a:solidFill>
              </a:defRPr>
            </a:lvl1pPr>
          </a:lstStyle>
          <a:p>
            <a:fld id="{F0E7A2AA-100F-4D4D-8C65-3354E468C038}" type="datetimeFigureOut">
              <a:rPr lang="en-GB" smtClean="0"/>
              <a:t>02/05/2023</a:t>
            </a:fld>
            <a:endParaRPr lang="en-GB" dirty="0"/>
          </a:p>
        </p:txBody>
      </p:sp>
      <p:sp>
        <p:nvSpPr>
          <p:cNvPr id="5" name="Footer Placeholder 4"/>
          <p:cNvSpPr>
            <a:spLocks noGrp="1"/>
          </p:cNvSpPr>
          <p:nvPr>
            <p:ph type="ftr" sz="quarter" idx="3"/>
          </p:nvPr>
        </p:nvSpPr>
        <p:spPr>
          <a:xfrm>
            <a:off x="3124200" y="5691658"/>
            <a:ext cx="2895600" cy="40163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5691658"/>
            <a:ext cx="2133600" cy="401638"/>
          </a:xfrm>
          <a:prstGeom prst="rect">
            <a:avLst/>
          </a:prstGeom>
        </p:spPr>
        <p:txBody>
          <a:bodyPr vert="horz" lIns="91440" tIns="45720" rIns="91440" bIns="45720" rtlCol="0" anchor="ctr"/>
          <a:lstStyle>
            <a:lvl1pPr algn="r">
              <a:defRPr sz="1200">
                <a:solidFill>
                  <a:schemeClr val="tx1">
                    <a:tint val="75000"/>
                  </a:schemeClr>
                </a:solidFill>
              </a:defRPr>
            </a:lvl1pPr>
          </a:lstStyle>
          <a:p>
            <a:fld id="{A0E4A669-7135-4B0C-A55B-90DF719C6784}" type="slidenum">
              <a:rPr lang="en-GB" smtClean="0"/>
              <a:t>‹#›</a:t>
            </a:fld>
            <a:endParaRPr lang="en-GB" dirty="0"/>
          </a:p>
        </p:txBody>
      </p:sp>
      <p:sp>
        <p:nvSpPr>
          <p:cNvPr id="7" name="Rectangle 6"/>
          <p:cNvSpPr/>
          <p:nvPr userDrawn="1"/>
        </p:nvSpPr>
        <p:spPr>
          <a:xfrm>
            <a:off x="0" y="6237312"/>
            <a:ext cx="9144000" cy="620688"/>
          </a:xfrm>
          <a:prstGeom prst="rect">
            <a:avLst/>
          </a:prstGeom>
          <a:solidFill>
            <a:schemeClr val="bg1">
              <a:lumMod val="5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9" name="Straight Connector 8"/>
          <p:cNvCxnSpPr/>
          <p:nvPr userDrawn="1"/>
        </p:nvCxnSpPr>
        <p:spPr>
          <a:xfrm>
            <a:off x="0" y="6237312"/>
            <a:ext cx="9144000" cy="0"/>
          </a:xfrm>
          <a:prstGeom prst="line">
            <a:avLst/>
          </a:prstGeom>
          <a:ln w="28575">
            <a:solidFill>
              <a:srgbClr val="E31937">
                <a:alpha val="52000"/>
              </a:srgb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236296" y="6309320"/>
            <a:ext cx="1440160" cy="469561"/>
          </a:xfrm>
          <a:prstGeom prst="rect">
            <a:avLst/>
          </a:prstGeom>
        </p:spPr>
      </p:pic>
      <p:sp>
        <p:nvSpPr>
          <p:cNvPr id="13" name="Title Placeholder 1">
            <a:extLst>
              <a:ext uri="{FF2B5EF4-FFF2-40B4-BE49-F238E27FC236}">
                <a16:creationId xmlns:a16="http://schemas.microsoft.com/office/drawing/2014/main" id="{B9DC2AC7-4D28-DA40-8AC6-A10F788F268D}"/>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pic>
        <p:nvPicPr>
          <p:cNvPr id="2" name="Picture 1"/>
          <p:cNvPicPr>
            <a:picLocks noChangeAspect="1"/>
          </p:cNvPicPr>
          <p:nvPr userDrawn="1"/>
        </p:nvPicPr>
        <p:blipFill>
          <a:blip r:embed="rId14"/>
          <a:stretch>
            <a:fillRect/>
          </a:stretch>
        </p:blipFill>
        <p:spPr>
          <a:xfrm>
            <a:off x="7065123" y="161723"/>
            <a:ext cx="1621677" cy="566977"/>
          </a:xfrm>
          <a:prstGeom prst="rect">
            <a:avLst/>
          </a:prstGeom>
        </p:spPr>
      </p:pic>
    </p:spTree>
    <p:extLst>
      <p:ext uri="{BB962C8B-B14F-4D97-AF65-F5344CB8AC3E}">
        <p14:creationId xmlns:p14="http://schemas.microsoft.com/office/powerpoint/2010/main" val="405075225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0"/>
            <a:ext cx="9144000" cy="906197"/>
          </a:xfrm>
          <a:prstGeom prst="rect">
            <a:avLst/>
          </a:prstGeom>
          <a:solidFill>
            <a:srgbClr val="8CC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p>
        </p:txBody>
      </p:sp>
      <p:sp>
        <p:nvSpPr>
          <p:cNvPr id="3" name="Text Placeholder 2"/>
          <p:cNvSpPr>
            <a:spLocks noGrp="1"/>
          </p:cNvSpPr>
          <p:nvPr>
            <p:ph type="body" idx="1"/>
          </p:nvPr>
        </p:nvSpPr>
        <p:spPr>
          <a:xfrm>
            <a:off x="457200" y="1052736"/>
            <a:ext cx="8229600" cy="453650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457200" y="5691658"/>
            <a:ext cx="2133600" cy="401638"/>
          </a:xfrm>
          <a:prstGeom prst="rect">
            <a:avLst/>
          </a:prstGeom>
        </p:spPr>
        <p:txBody>
          <a:bodyPr vert="horz" lIns="91440" tIns="45720" rIns="91440" bIns="45720" rtlCol="0" anchor="ctr"/>
          <a:lstStyle>
            <a:lvl1pPr algn="l">
              <a:defRPr sz="1200">
                <a:solidFill>
                  <a:schemeClr val="tx1">
                    <a:tint val="75000"/>
                  </a:schemeClr>
                </a:solidFill>
              </a:defRPr>
            </a:lvl1pPr>
          </a:lstStyle>
          <a:p>
            <a:fld id="{F0E7A2AA-100F-4D4D-8C65-3354E468C038}" type="datetimeFigureOut">
              <a:rPr lang="en-GB" smtClean="0"/>
              <a:t>02/05/2023</a:t>
            </a:fld>
            <a:endParaRPr lang="en-GB" dirty="0"/>
          </a:p>
        </p:txBody>
      </p:sp>
      <p:sp>
        <p:nvSpPr>
          <p:cNvPr id="5" name="Footer Placeholder 4"/>
          <p:cNvSpPr>
            <a:spLocks noGrp="1"/>
          </p:cNvSpPr>
          <p:nvPr>
            <p:ph type="ftr" sz="quarter" idx="3"/>
          </p:nvPr>
        </p:nvSpPr>
        <p:spPr>
          <a:xfrm>
            <a:off x="3124200" y="5691658"/>
            <a:ext cx="2895600" cy="40163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5691658"/>
            <a:ext cx="2133600" cy="401638"/>
          </a:xfrm>
          <a:prstGeom prst="rect">
            <a:avLst/>
          </a:prstGeom>
        </p:spPr>
        <p:txBody>
          <a:bodyPr vert="horz" lIns="91440" tIns="45720" rIns="91440" bIns="45720" rtlCol="0" anchor="ctr"/>
          <a:lstStyle>
            <a:lvl1pPr algn="r">
              <a:defRPr sz="1200">
                <a:solidFill>
                  <a:schemeClr val="tx1">
                    <a:tint val="75000"/>
                  </a:schemeClr>
                </a:solidFill>
              </a:defRPr>
            </a:lvl1pPr>
          </a:lstStyle>
          <a:p>
            <a:fld id="{A0E4A669-7135-4B0C-A55B-90DF719C6784}" type="slidenum">
              <a:rPr lang="en-GB" smtClean="0"/>
              <a:t>‹#›</a:t>
            </a:fld>
            <a:endParaRPr lang="en-GB" dirty="0"/>
          </a:p>
        </p:txBody>
      </p:sp>
      <p:sp>
        <p:nvSpPr>
          <p:cNvPr id="7" name="Rectangle 6"/>
          <p:cNvSpPr/>
          <p:nvPr userDrawn="1"/>
        </p:nvSpPr>
        <p:spPr>
          <a:xfrm>
            <a:off x="0" y="6237312"/>
            <a:ext cx="9144000" cy="620688"/>
          </a:xfrm>
          <a:prstGeom prst="rect">
            <a:avLst/>
          </a:prstGeom>
          <a:solidFill>
            <a:schemeClr val="bg1">
              <a:lumMod val="5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9" name="Straight Connector 8"/>
          <p:cNvCxnSpPr/>
          <p:nvPr userDrawn="1"/>
        </p:nvCxnSpPr>
        <p:spPr>
          <a:xfrm>
            <a:off x="0" y="6237312"/>
            <a:ext cx="9144000" cy="0"/>
          </a:xfrm>
          <a:prstGeom prst="line">
            <a:avLst/>
          </a:prstGeom>
          <a:ln w="28575">
            <a:solidFill>
              <a:srgbClr val="8CC63F">
                <a:alpha val="52000"/>
              </a:srgb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236296" y="6309320"/>
            <a:ext cx="1440160" cy="469561"/>
          </a:xfrm>
          <a:prstGeom prst="rect">
            <a:avLst/>
          </a:prstGeom>
        </p:spPr>
      </p:pic>
      <p:sp>
        <p:nvSpPr>
          <p:cNvPr id="13" name="Title Placeholder 1">
            <a:extLst>
              <a:ext uri="{FF2B5EF4-FFF2-40B4-BE49-F238E27FC236}">
                <a16:creationId xmlns:a16="http://schemas.microsoft.com/office/drawing/2014/main" id="{04292A9C-DC1B-AF43-A10A-6B40029D3C07}"/>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pic>
        <p:nvPicPr>
          <p:cNvPr id="2" name="Picture 1"/>
          <p:cNvPicPr>
            <a:picLocks noChangeAspect="1"/>
          </p:cNvPicPr>
          <p:nvPr userDrawn="1"/>
        </p:nvPicPr>
        <p:blipFill>
          <a:blip r:embed="rId14"/>
          <a:stretch>
            <a:fillRect/>
          </a:stretch>
        </p:blipFill>
        <p:spPr>
          <a:xfrm>
            <a:off x="7065123" y="169609"/>
            <a:ext cx="1621677" cy="566977"/>
          </a:xfrm>
          <a:prstGeom prst="rect">
            <a:avLst/>
          </a:prstGeom>
        </p:spPr>
      </p:pic>
    </p:spTree>
    <p:extLst>
      <p:ext uri="{BB962C8B-B14F-4D97-AF65-F5344CB8AC3E}">
        <p14:creationId xmlns:p14="http://schemas.microsoft.com/office/powerpoint/2010/main" val="308251832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0"/>
            <a:ext cx="9144000" cy="906197"/>
          </a:xfrm>
          <a:prstGeom prst="rect">
            <a:avLst/>
          </a:prstGeom>
          <a:solidFill>
            <a:srgbClr val="00AE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p>
        </p:txBody>
      </p:sp>
      <p:sp>
        <p:nvSpPr>
          <p:cNvPr id="3" name="Text Placeholder 2"/>
          <p:cNvSpPr>
            <a:spLocks noGrp="1"/>
          </p:cNvSpPr>
          <p:nvPr>
            <p:ph type="body" idx="1"/>
          </p:nvPr>
        </p:nvSpPr>
        <p:spPr>
          <a:xfrm>
            <a:off x="457200" y="1052736"/>
            <a:ext cx="8229600" cy="453650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457200" y="5691658"/>
            <a:ext cx="2133600" cy="401638"/>
          </a:xfrm>
          <a:prstGeom prst="rect">
            <a:avLst/>
          </a:prstGeom>
        </p:spPr>
        <p:txBody>
          <a:bodyPr vert="horz" lIns="91440" tIns="45720" rIns="91440" bIns="45720" rtlCol="0" anchor="ctr"/>
          <a:lstStyle>
            <a:lvl1pPr algn="l">
              <a:defRPr sz="1200">
                <a:solidFill>
                  <a:schemeClr val="tx1">
                    <a:tint val="75000"/>
                  </a:schemeClr>
                </a:solidFill>
              </a:defRPr>
            </a:lvl1pPr>
          </a:lstStyle>
          <a:p>
            <a:fld id="{F0E7A2AA-100F-4D4D-8C65-3354E468C038}" type="datetimeFigureOut">
              <a:rPr lang="en-GB" smtClean="0"/>
              <a:t>02/05/2023</a:t>
            </a:fld>
            <a:endParaRPr lang="en-GB" dirty="0"/>
          </a:p>
        </p:txBody>
      </p:sp>
      <p:sp>
        <p:nvSpPr>
          <p:cNvPr id="5" name="Footer Placeholder 4"/>
          <p:cNvSpPr>
            <a:spLocks noGrp="1"/>
          </p:cNvSpPr>
          <p:nvPr>
            <p:ph type="ftr" sz="quarter" idx="3"/>
          </p:nvPr>
        </p:nvSpPr>
        <p:spPr>
          <a:xfrm>
            <a:off x="3124200" y="5691658"/>
            <a:ext cx="2895600" cy="40163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5691658"/>
            <a:ext cx="2133600" cy="401638"/>
          </a:xfrm>
          <a:prstGeom prst="rect">
            <a:avLst/>
          </a:prstGeom>
        </p:spPr>
        <p:txBody>
          <a:bodyPr vert="horz" lIns="91440" tIns="45720" rIns="91440" bIns="45720" rtlCol="0" anchor="ctr"/>
          <a:lstStyle>
            <a:lvl1pPr algn="r">
              <a:defRPr sz="1200">
                <a:solidFill>
                  <a:schemeClr val="tx1">
                    <a:tint val="75000"/>
                  </a:schemeClr>
                </a:solidFill>
              </a:defRPr>
            </a:lvl1pPr>
          </a:lstStyle>
          <a:p>
            <a:fld id="{A0E4A669-7135-4B0C-A55B-90DF719C6784}" type="slidenum">
              <a:rPr lang="en-GB" smtClean="0"/>
              <a:t>‹#›</a:t>
            </a:fld>
            <a:endParaRPr lang="en-GB" dirty="0"/>
          </a:p>
        </p:txBody>
      </p:sp>
      <p:sp>
        <p:nvSpPr>
          <p:cNvPr id="7" name="Rectangle 6"/>
          <p:cNvSpPr/>
          <p:nvPr userDrawn="1"/>
        </p:nvSpPr>
        <p:spPr>
          <a:xfrm>
            <a:off x="0" y="6237312"/>
            <a:ext cx="9144000" cy="620688"/>
          </a:xfrm>
          <a:prstGeom prst="rect">
            <a:avLst/>
          </a:prstGeom>
          <a:solidFill>
            <a:schemeClr val="bg1">
              <a:lumMod val="5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9" name="Straight Connector 8"/>
          <p:cNvCxnSpPr/>
          <p:nvPr userDrawn="1"/>
        </p:nvCxnSpPr>
        <p:spPr>
          <a:xfrm>
            <a:off x="0" y="6237312"/>
            <a:ext cx="9144000" cy="0"/>
          </a:xfrm>
          <a:prstGeom prst="line">
            <a:avLst/>
          </a:prstGeom>
          <a:ln w="28575">
            <a:solidFill>
              <a:srgbClr val="00AEEF">
                <a:alpha val="52000"/>
              </a:srgb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236296" y="6309320"/>
            <a:ext cx="1440160" cy="469561"/>
          </a:xfrm>
          <a:prstGeom prst="rect">
            <a:avLst/>
          </a:prstGeom>
        </p:spPr>
      </p:pic>
      <p:sp>
        <p:nvSpPr>
          <p:cNvPr id="13" name="Title Placeholder 1">
            <a:extLst>
              <a:ext uri="{FF2B5EF4-FFF2-40B4-BE49-F238E27FC236}">
                <a16:creationId xmlns:a16="http://schemas.microsoft.com/office/drawing/2014/main" id="{BE739F6E-8D2B-9345-B065-FF86CA75F7DF}"/>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pic>
        <p:nvPicPr>
          <p:cNvPr id="2" name="Picture 1"/>
          <p:cNvPicPr>
            <a:picLocks noChangeAspect="1"/>
          </p:cNvPicPr>
          <p:nvPr userDrawn="1"/>
        </p:nvPicPr>
        <p:blipFill>
          <a:blip r:embed="rId14"/>
          <a:stretch>
            <a:fillRect/>
          </a:stretch>
        </p:blipFill>
        <p:spPr>
          <a:xfrm>
            <a:off x="7065123" y="169609"/>
            <a:ext cx="1621677" cy="566977"/>
          </a:xfrm>
          <a:prstGeom prst="rect">
            <a:avLst/>
          </a:prstGeom>
        </p:spPr>
      </p:pic>
    </p:spTree>
    <p:extLst>
      <p:ext uri="{BB962C8B-B14F-4D97-AF65-F5344CB8AC3E}">
        <p14:creationId xmlns:p14="http://schemas.microsoft.com/office/powerpoint/2010/main" val="494624839"/>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0"/>
            <a:ext cx="9144000" cy="906197"/>
          </a:xfrm>
          <a:prstGeom prst="rect">
            <a:avLst/>
          </a:prstGeom>
          <a:solidFill>
            <a:srgbClr val="5261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p>
        </p:txBody>
      </p:sp>
      <p:sp>
        <p:nvSpPr>
          <p:cNvPr id="3" name="Text Placeholder 2"/>
          <p:cNvSpPr>
            <a:spLocks noGrp="1"/>
          </p:cNvSpPr>
          <p:nvPr>
            <p:ph type="body" idx="1"/>
          </p:nvPr>
        </p:nvSpPr>
        <p:spPr>
          <a:xfrm>
            <a:off x="457200" y="1052736"/>
            <a:ext cx="8229600" cy="453650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457200" y="5691658"/>
            <a:ext cx="2133600" cy="401638"/>
          </a:xfrm>
          <a:prstGeom prst="rect">
            <a:avLst/>
          </a:prstGeom>
        </p:spPr>
        <p:txBody>
          <a:bodyPr vert="horz" lIns="91440" tIns="45720" rIns="91440" bIns="45720" rtlCol="0" anchor="ctr"/>
          <a:lstStyle>
            <a:lvl1pPr algn="l">
              <a:defRPr sz="1200">
                <a:solidFill>
                  <a:schemeClr val="tx1">
                    <a:tint val="75000"/>
                  </a:schemeClr>
                </a:solidFill>
              </a:defRPr>
            </a:lvl1pPr>
          </a:lstStyle>
          <a:p>
            <a:fld id="{F0E7A2AA-100F-4D4D-8C65-3354E468C038}" type="datetimeFigureOut">
              <a:rPr lang="en-GB" smtClean="0"/>
              <a:t>02/05/2023</a:t>
            </a:fld>
            <a:endParaRPr lang="en-GB" dirty="0"/>
          </a:p>
        </p:txBody>
      </p:sp>
      <p:sp>
        <p:nvSpPr>
          <p:cNvPr id="5" name="Footer Placeholder 4"/>
          <p:cNvSpPr>
            <a:spLocks noGrp="1"/>
          </p:cNvSpPr>
          <p:nvPr>
            <p:ph type="ftr" sz="quarter" idx="3"/>
          </p:nvPr>
        </p:nvSpPr>
        <p:spPr>
          <a:xfrm>
            <a:off x="3124200" y="5691658"/>
            <a:ext cx="2895600" cy="40163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5691658"/>
            <a:ext cx="2133600" cy="401638"/>
          </a:xfrm>
          <a:prstGeom prst="rect">
            <a:avLst/>
          </a:prstGeom>
        </p:spPr>
        <p:txBody>
          <a:bodyPr vert="horz" lIns="91440" tIns="45720" rIns="91440" bIns="45720" rtlCol="0" anchor="ctr"/>
          <a:lstStyle>
            <a:lvl1pPr algn="r">
              <a:defRPr sz="1200">
                <a:solidFill>
                  <a:schemeClr val="tx1">
                    <a:tint val="75000"/>
                  </a:schemeClr>
                </a:solidFill>
              </a:defRPr>
            </a:lvl1pPr>
          </a:lstStyle>
          <a:p>
            <a:fld id="{A0E4A669-7135-4B0C-A55B-90DF719C6784}" type="slidenum">
              <a:rPr lang="en-GB" smtClean="0"/>
              <a:t>‹#›</a:t>
            </a:fld>
            <a:endParaRPr lang="en-GB" dirty="0"/>
          </a:p>
        </p:txBody>
      </p:sp>
      <p:sp>
        <p:nvSpPr>
          <p:cNvPr id="7" name="Rectangle 6"/>
          <p:cNvSpPr/>
          <p:nvPr userDrawn="1"/>
        </p:nvSpPr>
        <p:spPr>
          <a:xfrm>
            <a:off x="0" y="6237312"/>
            <a:ext cx="9144000" cy="620688"/>
          </a:xfrm>
          <a:prstGeom prst="rect">
            <a:avLst/>
          </a:prstGeom>
          <a:solidFill>
            <a:schemeClr val="bg1">
              <a:lumMod val="5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9" name="Straight Connector 8"/>
          <p:cNvCxnSpPr/>
          <p:nvPr userDrawn="1"/>
        </p:nvCxnSpPr>
        <p:spPr>
          <a:xfrm>
            <a:off x="0" y="6237312"/>
            <a:ext cx="9144000" cy="0"/>
          </a:xfrm>
          <a:prstGeom prst="line">
            <a:avLst/>
          </a:prstGeom>
          <a:ln w="28575">
            <a:solidFill>
              <a:srgbClr val="5261AC">
                <a:alpha val="52000"/>
              </a:srgb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236296" y="6309320"/>
            <a:ext cx="1440160" cy="469561"/>
          </a:xfrm>
          <a:prstGeom prst="rect">
            <a:avLst/>
          </a:prstGeom>
        </p:spPr>
      </p:pic>
      <p:sp>
        <p:nvSpPr>
          <p:cNvPr id="13" name="Title Placeholder 1">
            <a:extLst>
              <a:ext uri="{FF2B5EF4-FFF2-40B4-BE49-F238E27FC236}">
                <a16:creationId xmlns:a16="http://schemas.microsoft.com/office/drawing/2014/main" id="{248DFBBD-80D4-9746-B9EB-AE4EEC06F440}"/>
              </a:ext>
            </a:extLst>
          </p:cNvPr>
          <p:cNvSpPr>
            <a:spLocks noGrp="1"/>
          </p:cNvSpPr>
          <p:nvPr>
            <p:ph type="title"/>
          </p:nvPr>
        </p:nvSpPr>
        <p:spPr>
          <a:xfrm>
            <a:off x="457200"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pic>
        <p:nvPicPr>
          <p:cNvPr id="2" name="Picture 1"/>
          <p:cNvPicPr>
            <a:picLocks noChangeAspect="1"/>
          </p:cNvPicPr>
          <p:nvPr userDrawn="1"/>
        </p:nvPicPr>
        <p:blipFill>
          <a:blip r:embed="rId14"/>
          <a:stretch>
            <a:fillRect/>
          </a:stretch>
        </p:blipFill>
        <p:spPr>
          <a:xfrm>
            <a:off x="7066055" y="197443"/>
            <a:ext cx="1620745" cy="567261"/>
          </a:xfrm>
          <a:prstGeom prst="rect">
            <a:avLst/>
          </a:prstGeom>
        </p:spPr>
      </p:pic>
    </p:spTree>
    <p:extLst>
      <p:ext uri="{BB962C8B-B14F-4D97-AF65-F5344CB8AC3E}">
        <p14:creationId xmlns:p14="http://schemas.microsoft.com/office/powerpoint/2010/main" val="4020377666"/>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0"/>
            <a:ext cx="9144000" cy="906197"/>
          </a:xfrm>
          <a:prstGeom prst="rect">
            <a:avLst/>
          </a:prstGeom>
          <a:solidFill>
            <a:srgbClr val="EBE7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p>
        </p:txBody>
      </p:sp>
      <p:sp>
        <p:nvSpPr>
          <p:cNvPr id="2" name="Title Placeholder 1"/>
          <p:cNvSpPr>
            <a:spLocks noGrp="1"/>
          </p:cNvSpPr>
          <p:nvPr>
            <p:ph type="title"/>
          </p:nvPr>
        </p:nvSpPr>
        <p:spPr>
          <a:xfrm>
            <a:off x="467544" y="130622"/>
            <a:ext cx="6347048" cy="634082"/>
          </a:xfrm>
          <a:prstGeom prst="rect">
            <a:avLst/>
          </a:prstGeom>
        </p:spPr>
        <p:txBody>
          <a:bodyPr vert="horz" lIns="91440" tIns="45720" rIns="91440" bIns="45720" rtlCol="0" anchor="ctr">
            <a:no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052736"/>
            <a:ext cx="8229600" cy="453650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457200" y="5691658"/>
            <a:ext cx="2133600" cy="401638"/>
          </a:xfrm>
          <a:prstGeom prst="rect">
            <a:avLst/>
          </a:prstGeom>
        </p:spPr>
        <p:txBody>
          <a:bodyPr vert="horz" lIns="91440" tIns="45720" rIns="91440" bIns="45720" rtlCol="0" anchor="ctr"/>
          <a:lstStyle>
            <a:lvl1pPr algn="l">
              <a:defRPr sz="1200">
                <a:solidFill>
                  <a:schemeClr val="tx1">
                    <a:tint val="75000"/>
                  </a:schemeClr>
                </a:solidFill>
              </a:defRPr>
            </a:lvl1pPr>
          </a:lstStyle>
          <a:p>
            <a:fld id="{F0E7A2AA-100F-4D4D-8C65-3354E468C038}" type="datetimeFigureOut">
              <a:rPr lang="en-GB" smtClean="0"/>
              <a:t>02/05/2023</a:t>
            </a:fld>
            <a:endParaRPr lang="en-GB" dirty="0"/>
          </a:p>
        </p:txBody>
      </p:sp>
      <p:sp>
        <p:nvSpPr>
          <p:cNvPr id="5" name="Footer Placeholder 4"/>
          <p:cNvSpPr>
            <a:spLocks noGrp="1"/>
          </p:cNvSpPr>
          <p:nvPr>
            <p:ph type="ftr" sz="quarter" idx="3"/>
          </p:nvPr>
        </p:nvSpPr>
        <p:spPr>
          <a:xfrm>
            <a:off x="3124200" y="5691658"/>
            <a:ext cx="2895600" cy="40163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5691658"/>
            <a:ext cx="2133600" cy="401638"/>
          </a:xfrm>
          <a:prstGeom prst="rect">
            <a:avLst/>
          </a:prstGeom>
        </p:spPr>
        <p:txBody>
          <a:bodyPr vert="horz" lIns="91440" tIns="45720" rIns="91440" bIns="45720" rtlCol="0" anchor="ctr"/>
          <a:lstStyle>
            <a:lvl1pPr algn="r">
              <a:defRPr sz="1200">
                <a:solidFill>
                  <a:schemeClr val="tx1">
                    <a:tint val="75000"/>
                  </a:schemeClr>
                </a:solidFill>
              </a:defRPr>
            </a:lvl1pPr>
          </a:lstStyle>
          <a:p>
            <a:fld id="{A0E4A669-7135-4B0C-A55B-90DF719C6784}" type="slidenum">
              <a:rPr lang="en-GB" smtClean="0"/>
              <a:t>‹#›</a:t>
            </a:fld>
            <a:endParaRPr lang="en-GB" dirty="0"/>
          </a:p>
        </p:txBody>
      </p:sp>
      <p:sp>
        <p:nvSpPr>
          <p:cNvPr id="7" name="Rectangle 6"/>
          <p:cNvSpPr/>
          <p:nvPr userDrawn="1"/>
        </p:nvSpPr>
        <p:spPr>
          <a:xfrm>
            <a:off x="0" y="6237312"/>
            <a:ext cx="9144000" cy="620688"/>
          </a:xfrm>
          <a:prstGeom prst="rect">
            <a:avLst/>
          </a:prstGeom>
          <a:solidFill>
            <a:schemeClr val="bg1">
              <a:lumMod val="5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9" name="Straight Connector 8"/>
          <p:cNvCxnSpPr/>
          <p:nvPr userDrawn="1"/>
        </p:nvCxnSpPr>
        <p:spPr>
          <a:xfrm>
            <a:off x="0" y="6237312"/>
            <a:ext cx="9144000" cy="0"/>
          </a:xfrm>
          <a:prstGeom prst="line">
            <a:avLst/>
          </a:prstGeom>
          <a:ln w="28575">
            <a:solidFill>
              <a:srgbClr val="EBE729">
                <a:alpha val="52000"/>
              </a:srgb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236296" y="6309320"/>
            <a:ext cx="1440160" cy="469561"/>
          </a:xfrm>
          <a:prstGeom prst="rect">
            <a:avLst/>
          </a:prstGeom>
        </p:spPr>
      </p:pic>
      <p:pic>
        <p:nvPicPr>
          <p:cNvPr id="13" name="Picture 12"/>
          <p:cNvPicPr>
            <a:picLocks noChangeAspect="1"/>
          </p:cNvPicPr>
          <p:nvPr userDrawn="1"/>
        </p:nvPicPr>
        <p:blipFill>
          <a:blip r:embed="rId14"/>
          <a:stretch>
            <a:fillRect/>
          </a:stretch>
        </p:blipFill>
        <p:spPr>
          <a:xfrm>
            <a:off x="7154256" y="188640"/>
            <a:ext cx="1532544" cy="536390"/>
          </a:xfrm>
          <a:prstGeom prst="rect">
            <a:avLst/>
          </a:prstGeom>
        </p:spPr>
      </p:pic>
    </p:spTree>
    <p:extLst>
      <p:ext uri="{BB962C8B-B14F-4D97-AF65-F5344CB8AC3E}">
        <p14:creationId xmlns:p14="http://schemas.microsoft.com/office/powerpoint/2010/main" val="203777555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itle Placeholder 1">
            <a:extLst>
              <a:ext uri="{FF2B5EF4-FFF2-40B4-BE49-F238E27FC236}">
                <a16:creationId xmlns:a16="http://schemas.microsoft.com/office/drawing/2014/main" id="{C091A471-E658-364A-91A6-89B1DDE2885A}"/>
              </a:ext>
            </a:extLst>
          </p:cNvPr>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en-US"/>
              <a:t>Click to edit Master title style</a:t>
            </a:r>
          </a:p>
        </p:txBody>
      </p:sp>
      <p:sp>
        <p:nvSpPr>
          <p:cNvPr id="8" name="Text Placeholder 2">
            <a:extLst>
              <a:ext uri="{FF2B5EF4-FFF2-40B4-BE49-F238E27FC236}">
                <a16:creationId xmlns:a16="http://schemas.microsoft.com/office/drawing/2014/main" id="{3323514D-9423-474A-9F2C-8F5A90B374D3}"/>
              </a:ext>
            </a:extLst>
          </p:cNvPr>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Date Placeholder 3">
            <a:extLst>
              <a:ext uri="{FF2B5EF4-FFF2-40B4-BE49-F238E27FC236}">
                <a16:creationId xmlns:a16="http://schemas.microsoft.com/office/drawing/2014/main" id="{A72D7EF8-2E7B-6546-B104-464F791C8BF4}"/>
              </a:ext>
            </a:extLst>
          </p:cNvPr>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626438D0-A28F-C442-A6F2-942F4930B31C}" type="datetimeFigureOut">
              <a:rPr lang="en-US" smtClean="0"/>
              <a:t>5/2/2023</a:t>
            </a:fld>
            <a:endParaRPr lang="en-US" dirty="0"/>
          </a:p>
        </p:txBody>
      </p:sp>
      <p:sp>
        <p:nvSpPr>
          <p:cNvPr id="10" name="Footer Placeholder 4">
            <a:extLst>
              <a:ext uri="{FF2B5EF4-FFF2-40B4-BE49-F238E27FC236}">
                <a16:creationId xmlns:a16="http://schemas.microsoft.com/office/drawing/2014/main" id="{590BC487-91A2-374D-B254-A1082ADD2A4C}"/>
              </a:ext>
            </a:extLst>
          </p:cNvPr>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11" name="Slide Number Placeholder 5">
            <a:extLst>
              <a:ext uri="{FF2B5EF4-FFF2-40B4-BE49-F238E27FC236}">
                <a16:creationId xmlns:a16="http://schemas.microsoft.com/office/drawing/2014/main" id="{81D9233F-4730-AB4D-BDF0-DC6C68EA869D}"/>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A35532E6-B991-9F43-B380-07AC97AFE3F4}" type="slidenum">
              <a:rPr lang="en-US" smtClean="0"/>
              <a:t>‹#›</a:t>
            </a:fld>
            <a:endParaRPr lang="en-US" dirty="0"/>
          </a:p>
        </p:txBody>
      </p:sp>
      <p:pic>
        <p:nvPicPr>
          <p:cNvPr id="12" name="Picture 11">
            <a:extLst>
              <a:ext uri="{FF2B5EF4-FFF2-40B4-BE49-F238E27FC236}">
                <a16:creationId xmlns:a16="http://schemas.microsoft.com/office/drawing/2014/main" id="{3F24A75E-D9E2-D240-8CD2-513E9BE8D76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 y="1"/>
            <a:ext cx="9147600" cy="5149761"/>
          </a:xfrm>
          <a:prstGeom prst="rect">
            <a:avLst/>
          </a:prstGeom>
        </p:spPr>
      </p:pic>
      <p:pic>
        <p:nvPicPr>
          <p:cNvPr id="13" name="Picture 12">
            <a:extLst>
              <a:ext uri="{FF2B5EF4-FFF2-40B4-BE49-F238E27FC236}">
                <a16:creationId xmlns:a16="http://schemas.microsoft.com/office/drawing/2014/main" id="{84390D60-2BB2-2E4E-B8E8-36B01B0A020C}"/>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524328" y="1927690"/>
            <a:ext cx="1247226" cy="1717334"/>
          </a:xfrm>
          <a:prstGeom prst="rect">
            <a:avLst/>
          </a:prstGeom>
        </p:spPr>
      </p:pic>
      <p:pic>
        <p:nvPicPr>
          <p:cNvPr id="14" name="Picture 13">
            <a:extLst>
              <a:ext uri="{FF2B5EF4-FFF2-40B4-BE49-F238E27FC236}">
                <a16:creationId xmlns:a16="http://schemas.microsoft.com/office/drawing/2014/main" id="{7FE11AD4-BB94-0B4B-9B97-F0F7FDFAFB06}"/>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5724128" y="1916832"/>
            <a:ext cx="1065370" cy="1728192"/>
          </a:xfrm>
          <a:prstGeom prst="rect">
            <a:avLst/>
          </a:prstGeom>
        </p:spPr>
      </p:pic>
      <p:pic>
        <p:nvPicPr>
          <p:cNvPr id="15" name="Picture 14">
            <a:extLst>
              <a:ext uri="{FF2B5EF4-FFF2-40B4-BE49-F238E27FC236}">
                <a16:creationId xmlns:a16="http://schemas.microsoft.com/office/drawing/2014/main" id="{308705DB-A65C-1543-A087-9D51D189B5C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323528" y="2006881"/>
            <a:ext cx="2463800" cy="1511300"/>
          </a:xfrm>
          <a:prstGeom prst="rect">
            <a:avLst/>
          </a:prstGeom>
        </p:spPr>
      </p:pic>
      <p:sp>
        <p:nvSpPr>
          <p:cNvPr id="16" name="Rectangle 15">
            <a:extLst>
              <a:ext uri="{FF2B5EF4-FFF2-40B4-BE49-F238E27FC236}">
                <a16:creationId xmlns:a16="http://schemas.microsoft.com/office/drawing/2014/main" id="{ABB86C5E-EDE6-CF4A-A0CE-A2F052CE9C10}"/>
              </a:ext>
            </a:extLst>
          </p:cNvPr>
          <p:cNvSpPr/>
          <p:nvPr userDrawn="1"/>
        </p:nvSpPr>
        <p:spPr>
          <a:xfrm>
            <a:off x="0" y="3579359"/>
            <a:ext cx="9144000" cy="15841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7" name="Picture 16" descr="Uni-of-the-year.png">
            <a:extLst>
              <a:ext uri="{FF2B5EF4-FFF2-40B4-BE49-F238E27FC236}">
                <a16:creationId xmlns:a16="http://schemas.microsoft.com/office/drawing/2014/main" id="{776444D7-42B1-AF44-954A-893677735003}"/>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2123728" y="4509120"/>
            <a:ext cx="1864166" cy="1224136"/>
          </a:xfrm>
          <a:prstGeom prst="rect">
            <a:avLst/>
          </a:prstGeom>
        </p:spPr>
      </p:pic>
      <p:pic>
        <p:nvPicPr>
          <p:cNvPr id="18" name="Picture 17">
            <a:extLst>
              <a:ext uri="{FF2B5EF4-FFF2-40B4-BE49-F238E27FC236}">
                <a16:creationId xmlns:a16="http://schemas.microsoft.com/office/drawing/2014/main" id="{15EAF08D-62EA-C04D-A4BA-CA0613D9D2F1}"/>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3235792" y="2258765"/>
            <a:ext cx="1840264" cy="954211"/>
          </a:xfrm>
          <a:prstGeom prst="rect">
            <a:avLst/>
          </a:prstGeom>
        </p:spPr>
      </p:pic>
      <p:pic>
        <p:nvPicPr>
          <p:cNvPr id="19" name="Picture 18">
            <a:extLst>
              <a:ext uri="{FF2B5EF4-FFF2-40B4-BE49-F238E27FC236}">
                <a16:creationId xmlns:a16="http://schemas.microsoft.com/office/drawing/2014/main" id="{814B85B6-E86D-C74F-8549-7429102843E9}"/>
              </a:ext>
            </a:extLst>
          </p:cNvPr>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4932040" y="4532672"/>
            <a:ext cx="1807441" cy="1128576"/>
          </a:xfrm>
          <a:prstGeom prst="rect">
            <a:avLst/>
          </a:prstGeom>
        </p:spPr>
      </p:pic>
    </p:spTree>
    <p:extLst>
      <p:ext uri="{BB962C8B-B14F-4D97-AF65-F5344CB8AC3E}">
        <p14:creationId xmlns:p14="http://schemas.microsoft.com/office/powerpoint/2010/main" val="2363746972"/>
      </p:ext>
    </p:extLst>
  </p:cSld>
  <p:clrMap bg1="lt1" tx1="dk1" bg2="lt2" tx2="dk2" accent1="accent1" accent2="accent2" accent3="accent3" accent4="accent4" accent5="accent5" accent6="accent6" hlink="hlink" folHlink="folHlink"/>
  <p:sldLayoutIdLst>
    <p:sldLayoutId id="214748375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br>
              <a:rPr lang="en-GB" dirty="0"/>
            </a:br>
            <a:br>
              <a:rPr lang="en-GB" dirty="0"/>
            </a:br>
            <a:endParaRPr lang="en-GB" dirty="0"/>
          </a:p>
        </p:txBody>
      </p:sp>
      <p:sp>
        <p:nvSpPr>
          <p:cNvPr id="3" name="Subtitle 2"/>
          <p:cNvSpPr>
            <a:spLocks noGrp="1"/>
          </p:cNvSpPr>
          <p:nvPr>
            <p:ph type="subTitle" idx="1"/>
          </p:nvPr>
        </p:nvSpPr>
        <p:spPr>
          <a:xfrm>
            <a:off x="1259632" y="3501008"/>
            <a:ext cx="6440760" cy="1752600"/>
          </a:xfrm>
        </p:spPr>
        <p:txBody>
          <a:bodyPr>
            <a:normAutofit/>
          </a:bodyPr>
          <a:lstStyle/>
          <a:p>
            <a:r>
              <a:rPr lang="en-GB" dirty="0"/>
              <a:t>.</a:t>
            </a:r>
          </a:p>
          <a:p>
            <a:endParaRPr lang="en-GB" dirty="0"/>
          </a:p>
        </p:txBody>
      </p:sp>
      <p:sp>
        <p:nvSpPr>
          <p:cNvPr id="5" name="Title 1"/>
          <p:cNvSpPr txBox="1">
            <a:spLocks/>
          </p:cNvSpPr>
          <p:nvPr/>
        </p:nvSpPr>
        <p:spPr>
          <a:xfrm>
            <a:off x="381614" y="2647555"/>
            <a:ext cx="8388035" cy="233687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mj-lt"/>
                <a:ea typeface="+mj-ea"/>
                <a:cs typeface="+mj-cs"/>
              </a:defRPr>
            </a:lvl1pPr>
          </a:lstStyle>
          <a:p>
            <a:r>
              <a:rPr lang="en-GB" b="1" dirty="0">
                <a:ea typeface="+mj-lt"/>
                <a:cs typeface="+mj-lt"/>
              </a:rPr>
              <a:t>Coaching and Mentoring: </a:t>
            </a:r>
            <a:br>
              <a:rPr lang="en-GB" b="1" dirty="0">
                <a:ea typeface="+mj-lt"/>
                <a:cs typeface="+mj-lt"/>
              </a:rPr>
            </a:br>
            <a:r>
              <a:rPr lang="en-GB" b="1" dirty="0">
                <a:ea typeface="+mj-lt"/>
                <a:cs typeface="+mj-lt"/>
              </a:rPr>
              <a:t>an “How to” learning opportunity</a:t>
            </a:r>
            <a:endParaRPr lang="en-GB" dirty="0">
              <a:ea typeface="+mj-lt"/>
              <a:cs typeface="+mj-lt"/>
            </a:endParaRPr>
          </a:p>
          <a:p>
            <a:endParaRPr lang="en-GB" sz="3200" dirty="0">
              <a:ea typeface="+mj-lt"/>
              <a:cs typeface="+mj-lt"/>
            </a:endParaRPr>
          </a:p>
          <a:p>
            <a:r>
              <a:rPr lang="en-GB" sz="3200" dirty="0">
                <a:ea typeface="+mj-lt"/>
                <a:cs typeface="+mj-lt"/>
              </a:rPr>
              <a:t>Theme 2.2: Promoting the mentoring relationship – developing the relationship</a:t>
            </a:r>
            <a:endParaRPr lang="en-GB" dirty="0">
              <a:ea typeface="+mj-lt"/>
              <a:cs typeface="+mj-lt"/>
            </a:endParaRPr>
          </a:p>
          <a:p>
            <a:endParaRPr lang="en-GB" dirty="0">
              <a:ea typeface="+mj-lt"/>
              <a:cs typeface="+mj-lt"/>
            </a:endParaRPr>
          </a:p>
          <a:p>
            <a:endParaRPr lang="en-GB" dirty="0">
              <a:cs typeface="Calibri"/>
            </a:endParaRPr>
          </a:p>
        </p:txBody>
      </p:sp>
    </p:spTree>
    <p:extLst>
      <p:ext uri="{BB962C8B-B14F-4D97-AF65-F5344CB8AC3E}">
        <p14:creationId xmlns:p14="http://schemas.microsoft.com/office/powerpoint/2010/main" val="1738888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22"/>
            <a:ext cx="6347048" cy="634082"/>
          </a:xfrm>
        </p:spPr>
        <p:txBody>
          <a:bodyPr anchor="ctr">
            <a:normAutofit/>
          </a:bodyPr>
          <a:lstStyle/>
          <a:p>
            <a:pPr>
              <a:lnSpc>
                <a:spcPct val="90000"/>
              </a:lnSpc>
            </a:pPr>
            <a:r>
              <a:rPr lang="en-GB" sz="3200" dirty="0"/>
              <a:t>Setting boundaries: first steps</a:t>
            </a:r>
            <a:endParaRPr lang="en-GB" sz="3200" dirty="0">
              <a:cs typeface="Calibri"/>
            </a:endParaRPr>
          </a:p>
        </p:txBody>
      </p:sp>
      <p:graphicFrame>
        <p:nvGraphicFramePr>
          <p:cNvPr id="7" name="Content Placeholder 2">
            <a:extLst>
              <a:ext uri="{FF2B5EF4-FFF2-40B4-BE49-F238E27FC236}">
                <a16:creationId xmlns:a16="http://schemas.microsoft.com/office/drawing/2014/main" id="{F164F468-621B-2E0A-6AE7-AD3658CDA3A9}"/>
              </a:ext>
            </a:extLst>
          </p:cNvPr>
          <p:cNvGraphicFramePr>
            <a:graphicFrameLocks noGrp="1"/>
          </p:cNvGraphicFramePr>
          <p:nvPr>
            <p:ph idx="1"/>
            <p:extLst>
              <p:ext uri="{D42A27DB-BD31-4B8C-83A1-F6EECF244321}">
                <p14:modId xmlns:p14="http://schemas.microsoft.com/office/powerpoint/2010/main" val="444251312"/>
              </p:ext>
            </p:extLst>
          </p:nvPr>
        </p:nvGraphicFramePr>
        <p:xfrm>
          <a:off x="457200" y="1052736"/>
          <a:ext cx="8229600" cy="45365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576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Mentoring agreements </a:t>
            </a:r>
            <a:endParaRPr lang="en-GB" sz="3200" dirty="0">
              <a:cs typeface="Calibri"/>
            </a:endParaRPr>
          </a:p>
        </p:txBody>
      </p:sp>
      <p:sp>
        <p:nvSpPr>
          <p:cNvPr id="3" name="Content Placeholder 2"/>
          <p:cNvSpPr>
            <a:spLocks noGrp="1"/>
          </p:cNvSpPr>
          <p:nvPr>
            <p:ph idx="1"/>
          </p:nvPr>
        </p:nvSpPr>
        <p:spPr>
          <a:xfrm>
            <a:off x="457200" y="1052736"/>
            <a:ext cx="8229600" cy="4752528"/>
          </a:xfrm>
        </p:spPr>
        <p:txBody>
          <a:bodyPr vert="horz" lIns="91440" tIns="45720" rIns="91440" bIns="45720" rtlCol="0" anchor="t">
            <a:normAutofit fontScale="85000" lnSpcReduction="20000"/>
          </a:bodyPr>
          <a:lstStyle/>
          <a:p>
            <a:pPr marL="0" indent="0">
              <a:buNone/>
            </a:pPr>
            <a:r>
              <a:rPr lang="en-GB" b="1" dirty="0"/>
              <a:t>PURPOSE:</a:t>
            </a:r>
            <a:br>
              <a:rPr lang="en-GB" b="1" dirty="0"/>
            </a:br>
            <a:endParaRPr lang="en-GB" b="1" dirty="0"/>
          </a:p>
          <a:p>
            <a:r>
              <a:rPr lang="en-GB" dirty="0"/>
              <a:t>Ensure mentees and mentors have a mutual and clear understanding of expectations from the beginning of their relationship </a:t>
            </a:r>
            <a:br>
              <a:rPr lang="en-GB" dirty="0"/>
            </a:br>
            <a:endParaRPr lang="en-GB" dirty="0"/>
          </a:p>
          <a:p>
            <a:r>
              <a:rPr lang="en-GB" dirty="0"/>
              <a:t>Create a series of identifiable benchmarks/goals to work towards and evaluate</a:t>
            </a:r>
            <a:br>
              <a:rPr lang="en-GB" dirty="0"/>
            </a:br>
            <a:endParaRPr lang="en-GB" dirty="0"/>
          </a:p>
          <a:p>
            <a:r>
              <a:rPr lang="en-GB" dirty="0"/>
              <a:t>Reinforce communication expectations </a:t>
            </a:r>
            <a:br>
              <a:rPr lang="en-GB" dirty="0"/>
            </a:br>
            <a:endParaRPr lang="en-GB" dirty="0"/>
          </a:p>
          <a:p>
            <a:r>
              <a:rPr lang="en-GB" dirty="0"/>
              <a:t>Provide an opportunity to outline skills areas to be enhanced or developed</a:t>
            </a:r>
          </a:p>
        </p:txBody>
      </p:sp>
    </p:spTree>
    <p:extLst>
      <p:ext uri="{BB962C8B-B14F-4D97-AF65-F5344CB8AC3E}">
        <p14:creationId xmlns:p14="http://schemas.microsoft.com/office/powerpoint/2010/main" val="8372057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The mentoring agreement reflections:</a:t>
            </a:r>
            <a:br>
              <a:rPr lang="en-GB" dirty="0"/>
            </a:br>
            <a:endParaRPr lang="en-GB" dirty="0"/>
          </a:p>
        </p:txBody>
      </p:sp>
      <p:sp>
        <p:nvSpPr>
          <p:cNvPr id="3" name="Subtitle 2"/>
          <p:cNvSpPr>
            <a:spLocks noGrp="1"/>
          </p:cNvSpPr>
          <p:nvPr>
            <p:ph type="subTitle" idx="1"/>
          </p:nvPr>
        </p:nvSpPr>
        <p:spPr>
          <a:xfrm>
            <a:off x="678964" y="2138995"/>
            <a:ext cx="8134672" cy="3240360"/>
          </a:xfrm>
        </p:spPr>
        <p:txBody>
          <a:bodyPr vert="horz" lIns="91440" tIns="45720" rIns="91440" bIns="45720" rtlCol="0" anchor="t">
            <a:normAutofit/>
          </a:bodyPr>
          <a:lstStyle/>
          <a:p>
            <a:pPr marL="514350" indent="-514350" algn="l">
              <a:buFont typeface="+mj-lt"/>
              <a:buAutoNum type="arabicPeriod"/>
            </a:pPr>
            <a:r>
              <a:rPr lang="en-GB" dirty="0">
                <a:solidFill>
                  <a:schemeClr val="tx1"/>
                </a:solidFill>
              </a:rPr>
              <a:t>Fit for purpose (programme)</a:t>
            </a:r>
          </a:p>
          <a:p>
            <a:pPr marL="514350" indent="-514350" algn="l">
              <a:buFont typeface="+mj-lt"/>
              <a:buAutoNum type="arabicPeriod"/>
            </a:pPr>
            <a:r>
              <a:rPr lang="en-GB" dirty="0">
                <a:solidFill>
                  <a:schemeClr val="tx1"/>
                </a:solidFill>
              </a:rPr>
              <a:t>Holistic</a:t>
            </a:r>
          </a:p>
          <a:p>
            <a:pPr marL="514350" indent="-514350" algn="l">
              <a:buFont typeface="+mj-lt"/>
              <a:buAutoNum type="arabicPeriod"/>
            </a:pPr>
            <a:r>
              <a:rPr lang="en-GB" dirty="0">
                <a:solidFill>
                  <a:schemeClr val="tx1"/>
                </a:solidFill>
              </a:rPr>
              <a:t>Developmental</a:t>
            </a:r>
          </a:p>
          <a:p>
            <a:pPr marL="514350" indent="-514350" algn="l">
              <a:buFont typeface="+mj-lt"/>
              <a:buAutoNum type="arabicPeriod"/>
            </a:pPr>
            <a:r>
              <a:rPr lang="en-GB" dirty="0">
                <a:solidFill>
                  <a:schemeClr val="tx1"/>
                </a:solidFill>
              </a:rPr>
              <a:t>Structured</a:t>
            </a:r>
          </a:p>
          <a:p>
            <a:pPr marL="514350" indent="-514350" algn="l">
              <a:buFont typeface="+mj-lt"/>
              <a:buAutoNum type="arabicPeriod"/>
            </a:pPr>
            <a:r>
              <a:rPr lang="en-GB" dirty="0">
                <a:solidFill>
                  <a:schemeClr val="tx1"/>
                </a:solidFill>
              </a:rPr>
              <a:t>Unique and self-determined</a:t>
            </a:r>
            <a:endParaRPr lang="en-GB" dirty="0">
              <a:solidFill>
                <a:schemeClr val="tx1"/>
              </a:solidFill>
              <a:cs typeface="Calibri"/>
            </a:endParaRPr>
          </a:p>
        </p:txBody>
      </p:sp>
    </p:spTree>
    <p:extLst>
      <p:ext uri="{BB962C8B-B14F-4D97-AF65-F5344CB8AC3E}">
        <p14:creationId xmlns:p14="http://schemas.microsoft.com/office/powerpoint/2010/main" val="7154346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6D0A6-B6E2-D156-1685-3874252C3B8E}"/>
              </a:ext>
            </a:extLst>
          </p:cNvPr>
          <p:cNvSpPr>
            <a:spLocks noGrp="1"/>
          </p:cNvSpPr>
          <p:nvPr>
            <p:ph type="title"/>
          </p:nvPr>
        </p:nvSpPr>
        <p:spPr/>
        <p:txBody>
          <a:bodyPr/>
          <a:lstStyle/>
          <a:p>
            <a:endParaRPr lang="en-GB" dirty="0">
              <a:cs typeface="Calibri"/>
            </a:endParaRPr>
          </a:p>
        </p:txBody>
      </p:sp>
      <p:sp>
        <p:nvSpPr>
          <p:cNvPr id="3" name="Content Placeholder 2">
            <a:extLst>
              <a:ext uri="{FF2B5EF4-FFF2-40B4-BE49-F238E27FC236}">
                <a16:creationId xmlns:a16="http://schemas.microsoft.com/office/drawing/2014/main" id="{DC84C768-CED8-7AEF-43E9-EC37781A3F85}"/>
              </a:ext>
            </a:extLst>
          </p:cNvPr>
          <p:cNvSpPr>
            <a:spLocks noGrp="1"/>
          </p:cNvSpPr>
          <p:nvPr>
            <p:ph idx="1"/>
          </p:nvPr>
        </p:nvSpPr>
        <p:spPr/>
        <p:txBody>
          <a:bodyPr vert="horz" lIns="91440" tIns="45720" rIns="91440" bIns="45720" rtlCol="0" anchor="ctr">
            <a:normAutofit/>
          </a:bodyPr>
          <a:lstStyle/>
          <a:p>
            <a:pPr marL="0" indent="0" algn="ctr">
              <a:buNone/>
            </a:pPr>
            <a:r>
              <a:rPr lang="en-GB" b="1" dirty="0">
                <a:cs typeface="Calibri"/>
              </a:rPr>
              <a:t>Questions</a:t>
            </a:r>
            <a:endParaRPr lang="en-US"/>
          </a:p>
        </p:txBody>
      </p:sp>
    </p:spTree>
    <p:extLst>
      <p:ext uri="{BB962C8B-B14F-4D97-AF65-F5344CB8AC3E}">
        <p14:creationId xmlns:p14="http://schemas.microsoft.com/office/powerpoint/2010/main" val="254305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22"/>
            <a:ext cx="6347048" cy="634082"/>
          </a:xfrm>
        </p:spPr>
        <p:txBody>
          <a:bodyPr anchor="ctr">
            <a:normAutofit/>
          </a:bodyPr>
          <a:lstStyle/>
          <a:p>
            <a:pPr>
              <a:lnSpc>
                <a:spcPct val="90000"/>
              </a:lnSpc>
            </a:pPr>
            <a:r>
              <a:rPr lang="en-GB" sz="3200" dirty="0"/>
              <a:t>Content</a:t>
            </a:r>
            <a:endParaRPr lang="en-GB" sz="3200" dirty="0">
              <a:cs typeface="Calibri"/>
            </a:endParaRPr>
          </a:p>
        </p:txBody>
      </p:sp>
      <p:graphicFrame>
        <p:nvGraphicFramePr>
          <p:cNvPr id="5" name="Content Placeholder 2">
            <a:extLst>
              <a:ext uri="{FF2B5EF4-FFF2-40B4-BE49-F238E27FC236}">
                <a16:creationId xmlns:a16="http://schemas.microsoft.com/office/drawing/2014/main" id="{FAC8EC0C-886E-DC6E-29B6-DC92CC8AF857}"/>
              </a:ext>
            </a:extLst>
          </p:cNvPr>
          <p:cNvGraphicFramePr>
            <a:graphicFrameLocks noGrp="1"/>
          </p:cNvGraphicFramePr>
          <p:nvPr>
            <p:ph idx="1"/>
            <p:extLst>
              <p:ext uri="{D42A27DB-BD31-4B8C-83A1-F6EECF244321}">
                <p14:modId xmlns:p14="http://schemas.microsoft.com/office/powerpoint/2010/main" val="3553077053"/>
              </p:ext>
            </p:extLst>
          </p:nvPr>
        </p:nvGraphicFramePr>
        <p:xfrm>
          <a:off x="457200" y="1052736"/>
          <a:ext cx="8229600" cy="45365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94798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4"/>
            <a:ext cx="7772400" cy="1470025"/>
          </a:xfrm>
        </p:spPr>
        <p:txBody>
          <a:bodyPr anchor="ctr">
            <a:normAutofit/>
          </a:bodyPr>
          <a:lstStyle/>
          <a:p>
            <a:r>
              <a:rPr lang="en-GB" b="1" dirty="0"/>
              <a:t>The story so far…</a:t>
            </a:r>
          </a:p>
        </p:txBody>
      </p:sp>
      <p:sp>
        <p:nvSpPr>
          <p:cNvPr id="3" name="Content Placeholder 2"/>
          <p:cNvSpPr>
            <a:spLocks noGrp="1"/>
          </p:cNvSpPr>
          <p:nvPr>
            <p:ph type="subTitle" idx="1"/>
          </p:nvPr>
        </p:nvSpPr>
        <p:spPr>
          <a:xfrm>
            <a:off x="1371600" y="2828528"/>
            <a:ext cx="6400800" cy="1752600"/>
          </a:xfrm>
        </p:spPr>
        <p:txBody>
          <a:bodyPr vert="horz" lIns="91440" tIns="45720" rIns="91440" bIns="45720" rtlCol="0" anchor="t">
            <a:normAutofit/>
          </a:bodyPr>
          <a:lstStyle/>
          <a:p>
            <a:pPr>
              <a:lnSpc>
                <a:spcPct val="90000"/>
              </a:lnSpc>
            </a:pPr>
            <a:r>
              <a:rPr lang="en-GB" sz="2400" dirty="0"/>
              <a:t>Mentoring and coaching enable personal growth and the acquisition of new knowledge and skills. They both involve building rapport between two people. This requires an effective relationship.</a:t>
            </a:r>
            <a:endParaRPr lang="en-GB" sz="2400" dirty="0">
              <a:cs typeface="Calibri"/>
            </a:endParaRPr>
          </a:p>
        </p:txBody>
      </p:sp>
    </p:spTree>
    <p:extLst>
      <p:ext uri="{BB962C8B-B14F-4D97-AF65-F5344CB8AC3E}">
        <p14:creationId xmlns:p14="http://schemas.microsoft.com/office/powerpoint/2010/main" val="1558175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Boundaries</a:t>
            </a:r>
          </a:p>
        </p:txBody>
      </p:sp>
      <p:sp>
        <p:nvSpPr>
          <p:cNvPr id="3" name="Content Placeholder 2"/>
          <p:cNvSpPr>
            <a:spLocks noGrp="1"/>
          </p:cNvSpPr>
          <p:nvPr>
            <p:ph idx="1"/>
          </p:nvPr>
        </p:nvSpPr>
        <p:spPr>
          <a:xfrm>
            <a:off x="457200" y="1124744"/>
            <a:ext cx="8229600" cy="4896544"/>
          </a:xfrm>
        </p:spPr>
        <p:txBody>
          <a:bodyPr vert="horz" lIns="91440" tIns="45720" rIns="91440" bIns="45720" rtlCol="0" anchor="t">
            <a:noAutofit/>
          </a:bodyPr>
          <a:lstStyle/>
          <a:p>
            <a:pPr marL="0" indent="0">
              <a:buNone/>
            </a:pPr>
            <a:r>
              <a:rPr lang="en-GB" sz="1600" dirty="0"/>
              <a:t>In breakout rooms, consider the following and agree a plan for each scenario (20 mins)</a:t>
            </a:r>
          </a:p>
          <a:p>
            <a:pPr marL="0" indent="0">
              <a:buNone/>
            </a:pPr>
            <a:endParaRPr lang="en-GB" sz="1600" dirty="0"/>
          </a:p>
          <a:p>
            <a:r>
              <a:rPr lang="en-GB" sz="1600" dirty="0"/>
              <a:t>Scenario 1: You “arrive” at your pre-arranged meeting place and it appears that your mentee has not arrived yet. You assume that they may just be running a few minutes late. A significant time passes and they still have not shown up. What should you do or say the next time you see your mentee? </a:t>
            </a:r>
          </a:p>
          <a:p>
            <a:r>
              <a:rPr lang="en-GB" sz="1600" dirty="0"/>
              <a:t>Scenario 2: You have been matched with your mentee for a few months now. One afternoon your mentee asks you if you have ever experimented with drugs before. What do you say? </a:t>
            </a:r>
          </a:p>
          <a:p>
            <a:r>
              <a:rPr lang="en-GB" sz="1600" dirty="0"/>
              <a:t>Scenario 3: A few weeks ago, your mentee started calling a few times a day. You are excited that they like you so much and want your advice, but you are starting to feel uncomfortable with how much they are reaching out to you. What should you do?</a:t>
            </a:r>
          </a:p>
          <a:p>
            <a:r>
              <a:rPr lang="en-GB" sz="1600" dirty="0"/>
              <a:t>Scenario 4. Your mentee appears distracted. Eventually, they say that they have financial worries and ask if you could “lend” them some money for the bus home. What do you do?</a:t>
            </a:r>
            <a:endParaRPr lang="en-GB" sz="1600" dirty="0">
              <a:cs typeface="Calibri"/>
            </a:endParaRPr>
          </a:p>
          <a:p>
            <a:pPr marL="0" indent="0">
              <a:buNone/>
            </a:pPr>
            <a:endParaRPr lang="en-GB" sz="1600" dirty="0"/>
          </a:p>
          <a:p>
            <a:pPr marL="0" indent="0">
              <a:buNone/>
            </a:pPr>
            <a:r>
              <a:rPr lang="en-GB" sz="1600" dirty="0"/>
              <a:t>Bonus scenarios: How would you deal with the following situations? Your Mentee… wants to quit their job…tells you they think they might be pregnant…tells you they have a disability that they have not shared with their employer… tells you they feel depressed.</a:t>
            </a:r>
            <a:endParaRPr lang="en-GB" sz="1600" dirty="0">
              <a:cs typeface="Calibri"/>
            </a:endParaRPr>
          </a:p>
          <a:p>
            <a:endParaRPr lang="en-GB" sz="1600" dirty="0"/>
          </a:p>
        </p:txBody>
      </p:sp>
    </p:spTree>
    <p:extLst>
      <p:ext uri="{BB962C8B-B14F-4D97-AF65-F5344CB8AC3E}">
        <p14:creationId xmlns:p14="http://schemas.microsoft.com/office/powerpoint/2010/main" val="1977106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Boundaries - feedback</a:t>
            </a:r>
            <a:endParaRPr lang="en-GB" sz="3200" dirty="0">
              <a:cs typeface="Calibri"/>
            </a:endParaRPr>
          </a:p>
        </p:txBody>
      </p:sp>
      <p:sp>
        <p:nvSpPr>
          <p:cNvPr id="5" name="Content Placeholder 4">
            <a:extLst>
              <a:ext uri="{FF2B5EF4-FFF2-40B4-BE49-F238E27FC236}">
                <a16:creationId xmlns:a16="http://schemas.microsoft.com/office/drawing/2014/main" id="{8E56EFF0-9EAD-9D1C-7D80-7630BADF4887}"/>
              </a:ext>
            </a:extLst>
          </p:cNvPr>
          <p:cNvSpPr>
            <a:spLocks noGrp="1"/>
          </p:cNvSpPr>
          <p:nvPr>
            <p:ph idx="1"/>
          </p:nvPr>
        </p:nvSpPr>
        <p:spPr>
          <a:xfrm>
            <a:off x="457200" y="1495188"/>
            <a:ext cx="8229600" cy="4968552"/>
          </a:xfrm>
        </p:spPr>
        <p:txBody>
          <a:bodyPr vert="horz" lIns="91440" tIns="45720" rIns="91440" bIns="45720" rtlCol="0" anchor="t">
            <a:noAutofit/>
          </a:bodyPr>
          <a:lstStyle/>
          <a:p>
            <a:r>
              <a:rPr lang="en-GB" sz="1600" dirty="0"/>
              <a:t>Scenario 1: You “arrive” at your pre-arranged meeting place and it appears that your mentee has not arrived yet. You assume that they may just be running a few minutes late. A significant time passes and they still have not shown up. What should you do or say the next time you see your mentee? </a:t>
            </a:r>
            <a:endParaRPr lang="en-GB" sz="1600" dirty="0">
              <a:cs typeface="Calibri"/>
            </a:endParaRPr>
          </a:p>
          <a:p>
            <a:r>
              <a:rPr lang="en-GB" sz="1600" dirty="0"/>
              <a:t>Scenario 2: You have been matched with your mentee for a few months now. One afternoon your mentee asks you if you have ever experimented with drugs before. What do you say? </a:t>
            </a:r>
            <a:endParaRPr lang="en-GB" sz="1600" dirty="0">
              <a:cs typeface="Calibri"/>
            </a:endParaRPr>
          </a:p>
          <a:p>
            <a:r>
              <a:rPr lang="en-GB" sz="1600" dirty="0"/>
              <a:t>Scenario 3: A few weeks ago, your mentee started calling a few times a day. You are excited that they like you so much and wants your advice, but you are starting to feel uncomfortable with how much they are reaching out to you. What should you do?</a:t>
            </a:r>
            <a:endParaRPr lang="en-GB" sz="1600" dirty="0">
              <a:cs typeface="Calibri"/>
            </a:endParaRPr>
          </a:p>
          <a:p>
            <a:r>
              <a:rPr lang="en-GB" sz="1600" dirty="0">
                <a:ea typeface="+mn-lt"/>
                <a:cs typeface="+mn-lt"/>
              </a:rPr>
              <a:t>Scenario 4. Your mentee appears distracted. Eventually, they say that they have financial worries and ask if you could “lend” them some money for the bus home. What do you do?</a:t>
            </a:r>
            <a:endParaRPr lang="en-GB" sz="1600" dirty="0">
              <a:cs typeface="Calibri"/>
            </a:endParaRPr>
          </a:p>
          <a:p>
            <a:endParaRPr lang="en-GB" sz="1600" dirty="0">
              <a:cs typeface="Calibri"/>
            </a:endParaRPr>
          </a:p>
          <a:p>
            <a:pPr marL="0" indent="0">
              <a:buNone/>
            </a:pPr>
            <a:r>
              <a:rPr lang="en-GB" sz="1600" dirty="0">
                <a:ea typeface="+mn-lt"/>
                <a:cs typeface="+mn-lt"/>
              </a:rPr>
              <a:t>Bonus scenarios: How would you deal with the following situations? Your Mentee… wants to quit their job…tells you they think they might be pregnant…tells you they have a disability that they have not shared with their employer… tells you they feel depressed.</a:t>
            </a:r>
          </a:p>
          <a:p>
            <a:endParaRPr lang="en-GB" sz="1600" dirty="0">
              <a:cs typeface="Calibri"/>
            </a:endParaRPr>
          </a:p>
        </p:txBody>
      </p:sp>
    </p:spTree>
    <p:extLst>
      <p:ext uri="{BB962C8B-B14F-4D97-AF65-F5344CB8AC3E}">
        <p14:creationId xmlns:p14="http://schemas.microsoft.com/office/powerpoint/2010/main" val="1669675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22"/>
            <a:ext cx="6347048" cy="634082"/>
          </a:xfrm>
        </p:spPr>
        <p:txBody>
          <a:bodyPr anchor="ctr">
            <a:normAutofit/>
          </a:bodyPr>
          <a:lstStyle/>
          <a:p>
            <a:pPr>
              <a:lnSpc>
                <a:spcPct val="90000"/>
              </a:lnSpc>
            </a:pPr>
            <a:r>
              <a:rPr lang="en-GB" sz="3200" dirty="0"/>
              <a:t>Boundaries - key points</a:t>
            </a:r>
            <a:endParaRPr lang="en-GB" sz="3200" dirty="0">
              <a:cs typeface="Calibri"/>
            </a:endParaRPr>
          </a:p>
        </p:txBody>
      </p:sp>
      <p:graphicFrame>
        <p:nvGraphicFramePr>
          <p:cNvPr id="5" name="Content Placeholder 2">
            <a:extLst>
              <a:ext uri="{FF2B5EF4-FFF2-40B4-BE49-F238E27FC236}">
                <a16:creationId xmlns:a16="http://schemas.microsoft.com/office/drawing/2014/main" id="{DB60D8E0-5799-8050-E5A0-C8692D541110}"/>
              </a:ext>
            </a:extLst>
          </p:cNvPr>
          <p:cNvGraphicFramePr>
            <a:graphicFrameLocks noGrp="1"/>
          </p:cNvGraphicFramePr>
          <p:nvPr>
            <p:ph idx="1"/>
            <p:extLst>
              <p:ext uri="{D42A27DB-BD31-4B8C-83A1-F6EECF244321}">
                <p14:modId xmlns:p14="http://schemas.microsoft.com/office/powerpoint/2010/main" val="944408730"/>
              </p:ext>
            </p:extLst>
          </p:nvPr>
        </p:nvGraphicFramePr>
        <p:xfrm>
          <a:off x="457200" y="1052736"/>
          <a:ext cx="8229600" cy="45365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97644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Influence of personality</a:t>
            </a:r>
            <a:endParaRPr lang="en-GB" sz="3200" dirty="0">
              <a:cs typeface="Calibri"/>
            </a:endParaRPr>
          </a:p>
        </p:txBody>
      </p:sp>
      <p:sp>
        <p:nvSpPr>
          <p:cNvPr id="3" name="Content Placeholder 2"/>
          <p:cNvSpPr>
            <a:spLocks noGrp="1"/>
          </p:cNvSpPr>
          <p:nvPr>
            <p:ph idx="1"/>
          </p:nvPr>
        </p:nvSpPr>
        <p:spPr/>
        <p:txBody>
          <a:bodyPr vert="horz" lIns="91440" tIns="45720" rIns="91440" bIns="45720" rtlCol="0" anchor="t">
            <a:normAutofit/>
          </a:bodyPr>
          <a:lstStyle/>
          <a:p>
            <a:r>
              <a:rPr lang="en-GB" sz="2400" dirty="0"/>
              <a:t>Everyone has different boundaries, from the degree to which one is comfortable with physical proximity, to talking about personal and confidential issues, to the amount of time one wants to spend with a mentor or mentee</a:t>
            </a:r>
            <a:endParaRPr lang="en-GB" sz="2400" dirty="0">
              <a:cs typeface="Calibri"/>
            </a:endParaRPr>
          </a:p>
          <a:p>
            <a:endParaRPr lang="en-GB" sz="2400" dirty="0">
              <a:cs typeface="Calibri"/>
            </a:endParaRPr>
          </a:p>
          <a:p>
            <a:r>
              <a:rPr lang="en-GB" sz="2400" dirty="0"/>
              <a:t>Be up front…</a:t>
            </a:r>
            <a:endParaRPr lang="en-GB" sz="2400" dirty="0">
              <a:cs typeface="Calibri"/>
            </a:endParaRPr>
          </a:p>
          <a:p>
            <a:endParaRPr lang="en-GB" sz="2400" dirty="0">
              <a:cs typeface="Calibri"/>
            </a:endParaRPr>
          </a:p>
        </p:txBody>
      </p:sp>
    </p:spTree>
    <p:extLst>
      <p:ext uri="{BB962C8B-B14F-4D97-AF65-F5344CB8AC3E}">
        <p14:creationId xmlns:p14="http://schemas.microsoft.com/office/powerpoint/2010/main" val="3875527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22"/>
            <a:ext cx="6347048" cy="1210146"/>
          </a:xfrm>
        </p:spPr>
        <p:txBody>
          <a:bodyPr/>
          <a:lstStyle/>
          <a:p>
            <a:r>
              <a:rPr lang="en-GB" sz="2800" dirty="0"/>
              <a:t>Managing boundaries and expectations</a:t>
            </a:r>
            <a:br>
              <a:rPr lang="en-GB" sz="3200" dirty="0"/>
            </a:br>
            <a:endParaRPr lang="en-GB" sz="3200">
              <a:cs typeface="Calibri"/>
            </a:endParaRPr>
          </a:p>
        </p:txBody>
      </p:sp>
      <p:sp>
        <p:nvSpPr>
          <p:cNvPr id="3" name="Content Placeholder 2"/>
          <p:cNvSpPr>
            <a:spLocks noGrp="1"/>
          </p:cNvSpPr>
          <p:nvPr>
            <p:ph idx="1"/>
          </p:nvPr>
        </p:nvSpPr>
        <p:spPr>
          <a:xfrm>
            <a:off x="457200" y="1052736"/>
            <a:ext cx="8229600" cy="4968552"/>
          </a:xfrm>
        </p:spPr>
        <p:txBody>
          <a:bodyPr vert="horz" lIns="91440" tIns="45720" rIns="91440" bIns="45720" rtlCol="0" anchor="t">
            <a:normAutofit fontScale="62500" lnSpcReduction="20000"/>
          </a:bodyPr>
          <a:lstStyle/>
          <a:p>
            <a:pPr marL="0" indent="0">
              <a:buNone/>
            </a:pPr>
            <a:r>
              <a:rPr lang="en-GB" dirty="0"/>
              <a:t>In breakout rooms (20 mins),</a:t>
            </a:r>
            <a:r>
              <a:rPr lang="en-GB" b="1" dirty="0"/>
              <a:t> </a:t>
            </a:r>
            <a:r>
              <a:rPr lang="en-GB" dirty="0"/>
              <a:t>consider the following:</a:t>
            </a:r>
            <a:br>
              <a:rPr lang="en-GB" dirty="0"/>
            </a:br>
            <a:endParaRPr lang="en-GB" dirty="0"/>
          </a:p>
          <a:p>
            <a:r>
              <a:rPr lang="en-GB" dirty="0"/>
              <a:t>What would your responsibilities be in a mentoring relationship?</a:t>
            </a:r>
            <a:br>
              <a:rPr lang="en-GB" dirty="0"/>
            </a:br>
            <a:endParaRPr lang="en-GB" dirty="0"/>
          </a:p>
          <a:p>
            <a:r>
              <a:rPr lang="en-GB" dirty="0"/>
              <a:t>What would you be comfortable/uncomfortable with? What you would and would not want to do</a:t>
            </a:r>
            <a:br>
              <a:rPr lang="en-GB" dirty="0"/>
            </a:br>
            <a:endParaRPr lang="en-GB" dirty="0"/>
          </a:p>
          <a:p>
            <a:r>
              <a:rPr lang="en-GB" dirty="0"/>
              <a:t>How often would you meet? Agree on frequency, duration and intervals of meetings/communications and how this will occur</a:t>
            </a:r>
            <a:br>
              <a:rPr lang="en-GB" dirty="0"/>
            </a:br>
            <a:endParaRPr lang="en-GB" dirty="0"/>
          </a:p>
          <a:p>
            <a:r>
              <a:rPr lang="en-GB" dirty="0"/>
              <a:t>What kind of access would your mentee have to you? What is the limit? </a:t>
            </a:r>
            <a:br>
              <a:rPr lang="en-GB" dirty="0"/>
            </a:br>
            <a:endParaRPr lang="en-GB" dirty="0"/>
          </a:p>
          <a:p>
            <a:r>
              <a:rPr lang="en-GB" dirty="0"/>
              <a:t>Does being a mentor mean the employee has unlimited access to you for the duration of the relationship? </a:t>
            </a:r>
            <a:br>
              <a:rPr lang="en-GB" dirty="0"/>
            </a:br>
            <a:endParaRPr lang="en-GB" dirty="0"/>
          </a:p>
          <a:p>
            <a:r>
              <a:rPr lang="en-GB" dirty="0"/>
              <a:t>Does communicating require an appointment? How will you communicate?</a:t>
            </a:r>
          </a:p>
        </p:txBody>
      </p:sp>
    </p:spTree>
    <p:extLst>
      <p:ext uri="{BB962C8B-B14F-4D97-AF65-F5344CB8AC3E}">
        <p14:creationId xmlns:p14="http://schemas.microsoft.com/office/powerpoint/2010/main" val="1732612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Feedback</a:t>
            </a:r>
            <a:endParaRPr lang="en-GB" sz="3200" dirty="0">
              <a:cs typeface="Calibri"/>
            </a:endParaRPr>
          </a:p>
        </p:txBody>
      </p:sp>
      <p:sp>
        <p:nvSpPr>
          <p:cNvPr id="3" name="Content Placeholder 2"/>
          <p:cNvSpPr>
            <a:spLocks noGrp="1"/>
          </p:cNvSpPr>
          <p:nvPr>
            <p:ph idx="1"/>
          </p:nvPr>
        </p:nvSpPr>
        <p:spPr>
          <a:xfrm>
            <a:off x="457200" y="1268760"/>
            <a:ext cx="8229600" cy="4536505"/>
          </a:xfrm>
        </p:spPr>
        <p:txBody>
          <a:bodyPr vert="horz" lIns="91440" tIns="45720" rIns="91440" bIns="45720" rtlCol="0" anchor="t">
            <a:normAutofit fontScale="70000" lnSpcReduction="20000"/>
          </a:bodyPr>
          <a:lstStyle/>
          <a:p>
            <a:r>
              <a:rPr lang="en-GB" dirty="0"/>
              <a:t>What would your responsibilities be in a mentoring relationship?</a:t>
            </a:r>
            <a:br>
              <a:rPr lang="en-GB" dirty="0"/>
            </a:br>
            <a:endParaRPr lang="en-GB" dirty="0"/>
          </a:p>
          <a:p>
            <a:r>
              <a:rPr lang="en-GB" dirty="0"/>
              <a:t>What would you be comfortable/uncomfortable with? What you would and wouldn’t want to do</a:t>
            </a:r>
            <a:br>
              <a:rPr lang="en-GB" dirty="0"/>
            </a:br>
            <a:endParaRPr lang="en-GB" dirty="0"/>
          </a:p>
          <a:p>
            <a:r>
              <a:rPr lang="en-GB" dirty="0"/>
              <a:t>How often would you meet…Agree on frequency, duration and intervals of meetings/communications and how this will occur. </a:t>
            </a:r>
            <a:br>
              <a:rPr lang="en-GB" dirty="0"/>
            </a:br>
            <a:endParaRPr lang="en-GB" dirty="0"/>
          </a:p>
          <a:p>
            <a:r>
              <a:rPr lang="en-GB" dirty="0"/>
              <a:t>What kind of access would your mentee have to you? What is the limit? </a:t>
            </a:r>
            <a:br>
              <a:rPr lang="en-GB" dirty="0"/>
            </a:br>
            <a:endParaRPr lang="en-GB" dirty="0"/>
          </a:p>
          <a:p>
            <a:r>
              <a:rPr lang="en-GB" dirty="0"/>
              <a:t>Does being a mentor mean the employee has unlimited access to you for the duration of the relationship? </a:t>
            </a:r>
            <a:br>
              <a:rPr lang="en-GB" dirty="0"/>
            </a:br>
            <a:endParaRPr lang="en-GB" dirty="0"/>
          </a:p>
          <a:p>
            <a:r>
              <a:rPr lang="en-GB" dirty="0"/>
              <a:t>Does communicating require an appointment? </a:t>
            </a:r>
          </a:p>
        </p:txBody>
      </p:sp>
    </p:spTree>
    <p:extLst>
      <p:ext uri="{BB962C8B-B14F-4D97-AF65-F5344CB8AC3E}">
        <p14:creationId xmlns:p14="http://schemas.microsoft.com/office/powerpoint/2010/main" val="1914960442"/>
      </p:ext>
    </p:extLst>
  </p:cSld>
  <p:clrMapOvr>
    <a:masterClrMapping/>
  </p:clrMapOvr>
</p:sld>
</file>

<file path=ppt/theme/theme1.xml><?xml version="1.0" encoding="utf-8"?>
<a:theme xmlns:a="http://schemas.openxmlformats.org/drawingml/2006/main" name="Blue">
  <a:themeElements>
    <a:clrScheme name="Pink">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ink">
  <a:themeElements>
    <a:clrScheme name="Pink">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range">
  <a:themeElements>
    <a:clrScheme name="Pink">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Red">
  <a:themeElements>
    <a:clrScheme name="Pink">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Green">
  <a:themeElements>
    <a:clrScheme name="Pink">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Pale Blue">
  <a:themeElements>
    <a:clrScheme name="Pink">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Purple">
  <a:themeElements>
    <a:clrScheme name="Pink">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Yellow">
  <a:themeElements>
    <a:clrScheme name="Pink">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Award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8e433ee3-7106-40d1-9491-a08cce743ddd" xsi:nil="true"/>
    <lcf76f155ced4ddcb4097134ff3c332f xmlns="d8230981-556f-4cb7-bc37-c4abfa4c54a9">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A4D166249C86B4181619FC5C9CA943F" ma:contentTypeVersion="10" ma:contentTypeDescription="Create a new document." ma:contentTypeScope="" ma:versionID="2246e34a5d652cad6e836f584c6ee86b">
  <xsd:schema xmlns:xsd="http://www.w3.org/2001/XMLSchema" xmlns:xs="http://www.w3.org/2001/XMLSchema" xmlns:p="http://schemas.microsoft.com/office/2006/metadata/properties" xmlns:ns2="d8230981-556f-4cb7-bc37-c4abfa4c54a9" xmlns:ns3="1fd129f1-8607-4d74-b2f4-cb7a1279389a" xmlns:ns4="8e433ee3-7106-40d1-9491-a08cce743ddd" targetNamespace="http://schemas.microsoft.com/office/2006/metadata/properties" ma:root="true" ma:fieldsID="3fbf725d413eda7db98816b4d8513927" ns2:_="" ns3:_="" ns4:_="">
    <xsd:import namespace="d8230981-556f-4cb7-bc37-c4abfa4c54a9"/>
    <xsd:import namespace="1fd129f1-8607-4d74-b2f4-cb7a1279389a"/>
    <xsd:import namespace="8e433ee3-7106-40d1-9491-a08cce743dd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SearchProperties" minOccurs="0"/>
                <xsd:element ref="ns2:lcf76f155ced4ddcb4097134ff3c332f" minOccurs="0"/>
                <xsd:element ref="ns4:TaxCatchAll"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8230981-556f-4cb7-bc37-c4abfa4c54a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b007fe07-1463-45af-bec5-3880e262d48e"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fd129f1-8607-4d74-b2f4-cb7a1279389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e433ee3-7106-40d1-9491-a08cce743ddd"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4e9381a9-6eb8-4507-89c0-4dc06fcb2fc9}" ma:internalName="TaxCatchAll" ma:showField="CatchAllData" ma:web="8e433ee3-7106-40d1-9491-a08cce743dd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6D55B8F-8CDE-4F93-8183-FDBD48795C6E}">
  <ds:schemaRefs>
    <ds:schemaRef ds:uri="http://schemas.microsoft.com/sharepoint/v3/contenttype/forms"/>
  </ds:schemaRefs>
</ds:datastoreItem>
</file>

<file path=customXml/itemProps2.xml><?xml version="1.0" encoding="utf-8"?>
<ds:datastoreItem xmlns:ds="http://schemas.openxmlformats.org/officeDocument/2006/customXml" ds:itemID="{2398224B-024F-4CE6-A970-3C76C1E1958E}">
  <ds:schemaRefs>
    <ds:schemaRef ds:uri="http://schemas.microsoft.com/office/2006/metadata/properties"/>
    <ds:schemaRef ds:uri="http://schemas.microsoft.com/office/infopath/2007/PartnerControls"/>
    <ds:schemaRef ds:uri="ec85c274-d3d7-4b06-a205-47962021e782"/>
    <ds:schemaRef ds:uri="de39fe99-9bb0-4a2d-8eab-f6dc3503e98d"/>
    <ds:schemaRef ds:uri="8e433ee3-7106-40d1-9491-a08cce743ddd"/>
    <ds:schemaRef ds:uri="d8230981-556f-4cb7-bc37-c4abfa4c54a9"/>
  </ds:schemaRefs>
</ds:datastoreItem>
</file>

<file path=customXml/itemProps3.xml><?xml version="1.0" encoding="utf-8"?>
<ds:datastoreItem xmlns:ds="http://schemas.openxmlformats.org/officeDocument/2006/customXml" ds:itemID="{A93A25B7-9F24-4FB5-9410-F1D80D6316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8230981-556f-4cb7-bc37-c4abfa4c54a9"/>
    <ds:schemaRef ds:uri="1fd129f1-8607-4d74-b2f4-cb7a1279389a"/>
    <ds:schemaRef ds:uri="8e433ee3-7106-40d1-9491-a08cce743dd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430</TotalTime>
  <Words>1190</Words>
  <Application>Microsoft Office PowerPoint</Application>
  <PresentationFormat>On-screen Show (4:3)</PresentationFormat>
  <Paragraphs>87</Paragraphs>
  <Slides>13</Slides>
  <Notes>8</Notes>
  <HiddenSlides>0</HiddenSlides>
  <MMClips>0</MMClips>
  <ScaleCrop>false</ScaleCrop>
  <HeadingPairs>
    <vt:vector size="4" baseType="variant">
      <vt:variant>
        <vt:lpstr>Theme</vt:lpstr>
      </vt:variant>
      <vt:variant>
        <vt:i4>9</vt:i4>
      </vt:variant>
      <vt:variant>
        <vt:lpstr>Slide Titles</vt:lpstr>
      </vt:variant>
      <vt:variant>
        <vt:i4>13</vt:i4>
      </vt:variant>
    </vt:vector>
  </HeadingPairs>
  <TitlesOfParts>
    <vt:vector size="22" baseType="lpstr">
      <vt:lpstr>Blue</vt:lpstr>
      <vt:lpstr>Pink</vt:lpstr>
      <vt:lpstr>Orange</vt:lpstr>
      <vt:lpstr>Red</vt:lpstr>
      <vt:lpstr>Green</vt:lpstr>
      <vt:lpstr>Pale Blue</vt:lpstr>
      <vt:lpstr>Purple</vt:lpstr>
      <vt:lpstr>Yellow</vt:lpstr>
      <vt:lpstr>Awards</vt:lpstr>
      <vt:lpstr>  </vt:lpstr>
      <vt:lpstr>Content</vt:lpstr>
      <vt:lpstr>The story so far…</vt:lpstr>
      <vt:lpstr>Boundaries</vt:lpstr>
      <vt:lpstr>Boundaries - feedback</vt:lpstr>
      <vt:lpstr>Boundaries - key points</vt:lpstr>
      <vt:lpstr>Influence of personality</vt:lpstr>
      <vt:lpstr>Managing boundaries and expectations </vt:lpstr>
      <vt:lpstr>Feedback</vt:lpstr>
      <vt:lpstr>Setting boundaries: first steps</vt:lpstr>
      <vt:lpstr>Mentoring agreements </vt:lpstr>
      <vt:lpstr>The mentoring agreement reflections: </vt:lpstr>
      <vt:lpstr>PowerPoint Presentation</vt:lpstr>
    </vt:vector>
  </TitlesOfParts>
  <Company>University of Huddersfield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Coaching and Mentoring - Session 3</dc:title>
  <dc:creator>QAA</dc:creator>
  <cp:lastModifiedBy>Michael Snowden</cp:lastModifiedBy>
  <cp:revision>134</cp:revision>
  <dcterms:created xsi:type="dcterms:W3CDTF">2017-11-03T09:46:15Z</dcterms:created>
  <dcterms:modified xsi:type="dcterms:W3CDTF">2023-05-02T15:15:03Z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0x010100DA4D166249C86B4181619FC5C9CA943F</vt:lpwstr>
  </property>
  <property fmtid="{D5CDD505-2E9C-101B-9397-08002B2CF9AE}" pid="3" name="MediaServiceImageTags">
    <vt:lpwstr/>
  </property>
</Properties>
</file>