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6"/>
  </p:notesMasterIdLst>
  <p:sldIdLst>
    <p:sldId id="319" r:id="rId5"/>
    <p:sldId id="290" r:id="rId6"/>
    <p:sldId id="293" r:id="rId7"/>
    <p:sldId id="294" r:id="rId8"/>
    <p:sldId id="295" r:id="rId9"/>
    <p:sldId id="296" r:id="rId10"/>
    <p:sldId id="292" r:id="rId11"/>
    <p:sldId id="300" r:id="rId12"/>
    <p:sldId id="302" r:id="rId13"/>
    <p:sldId id="303" r:id="rId14"/>
    <p:sldId id="304" r:id="rId15"/>
    <p:sldId id="305" r:id="rId16"/>
    <p:sldId id="306" r:id="rId17"/>
    <p:sldId id="307" r:id="rId18"/>
    <p:sldId id="309" r:id="rId19"/>
    <p:sldId id="312" r:id="rId20"/>
    <p:sldId id="313" r:id="rId21"/>
    <p:sldId id="314" r:id="rId22"/>
    <p:sldId id="317" r:id="rId23"/>
    <p:sldId id="318" r:id="rId24"/>
    <p:sldId id="32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105B52-A212-42E6-9128-24D9D4701317}" v="3" dt="2023-05-09T15:42:45.145"/>
    <p1510:client id="{4F6A34BD-00AA-2095-8ABE-EFA68B999A64}" v="184" dt="2023-05-10T13:50:42.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0"/>
  </p:normalViewPr>
  <p:slideViewPr>
    <p:cSldViewPr snapToGrid="0">
      <p:cViewPr varScale="1">
        <p:scale>
          <a:sx n="93" d="100"/>
          <a:sy n="93" d="100"/>
        </p:scale>
        <p:origin x="108"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r Castle" userId="S::k.castle@qaa.ac.uk::e82a66c0-0917-42fe-9517-02330ba15e4f" providerId="AD" clId="Web-{4F6A34BD-00AA-2095-8ABE-EFA68B999A64}"/>
    <pc:docChg chg="mod modSld modMainMaster setSldSz">
      <pc:chgData name="Kerr Castle" userId="S::k.castle@qaa.ac.uk::e82a66c0-0917-42fe-9517-02330ba15e4f" providerId="AD" clId="Web-{4F6A34BD-00AA-2095-8ABE-EFA68B999A64}" dt="2023-05-10T13:50:42.199" v="281"/>
      <pc:docMkLst>
        <pc:docMk/>
      </pc:docMkLst>
      <pc:sldChg chg="modSp">
        <pc:chgData name="Kerr Castle" userId="S::k.castle@qaa.ac.uk::e82a66c0-0917-42fe-9517-02330ba15e4f" providerId="AD" clId="Web-{4F6A34BD-00AA-2095-8ABE-EFA68B999A64}" dt="2023-05-10T13:28:21.807" v="63"/>
        <pc:sldMkLst>
          <pc:docMk/>
          <pc:sldMk cId="3272156188" sldId="290"/>
        </pc:sldMkLst>
        <pc:spChg chg="mod">
          <ac:chgData name="Kerr Castle" userId="S::k.castle@qaa.ac.uk::e82a66c0-0917-42fe-9517-02330ba15e4f" providerId="AD" clId="Web-{4F6A34BD-00AA-2095-8ABE-EFA68B999A64}" dt="2023-05-10T13:28:21.807" v="63"/>
          <ac:spMkLst>
            <pc:docMk/>
            <pc:sldMk cId="3272156188" sldId="290"/>
            <ac:spMk id="2" creationId="{00000000-0000-0000-0000-000000000000}"/>
          </ac:spMkLst>
        </pc:spChg>
        <pc:graphicFrameChg chg="mod">
          <ac:chgData name="Kerr Castle" userId="S::k.castle@qaa.ac.uk::e82a66c0-0917-42fe-9517-02330ba15e4f" providerId="AD" clId="Web-{4F6A34BD-00AA-2095-8ABE-EFA68B999A64}" dt="2023-05-10T13:28:21.807" v="63"/>
          <ac:graphicFrameMkLst>
            <pc:docMk/>
            <pc:sldMk cId="3272156188" sldId="290"/>
            <ac:graphicFrameMk id="11" creationId="{8D065B67-C565-E403-1432-C425EE9C922D}"/>
          </ac:graphicFrameMkLst>
        </pc:graphicFrameChg>
      </pc:sldChg>
      <pc:sldChg chg="delSp modSp">
        <pc:chgData name="Kerr Castle" userId="S::k.castle@qaa.ac.uk::e82a66c0-0917-42fe-9517-02330ba15e4f" providerId="AD" clId="Web-{4F6A34BD-00AA-2095-8ABE-EFA68B999A64}" dt="2023-05-10T13:36:18.318" v="181"/>
        <pc:sldMkLst>
          <pc:docMk/>
          <pc:sldMk cId="988213911" sldId="292"/>
        </pc:sldMkLst>
        <pc:spChg chg="del mod">
          <ac:chgData name="Kerr Castle" userId="S::k.castle@qaa.ac.uk::e82a66c0-0917-42fe-9517-02330ba15e4f" providerId="AD" clId="Web-{4F6A34BD-00AA-2095-8ABE-EFA68B999A64}" dt="2023-05-10T13:36:18.318" v="181"/>
          <ac:spMkLst>
            <pc:docMk/>
            <pc:sldMk cId="988213911" sldId="292"/>
            <ac:spMk id="14" creationId="{B14B95C1-73CB-EDD2-A2A1-82294B584C87}"/>
          </ac:spMkLst>
        </pc:spChg>
        <pc:graphicFrameChg chg="mod">
          <ac:chgData name="Kerr Castle" userId="S::k.castle@qaa.ac.uk::e82a66c0-0917-42fe-9517-02330ba15e4f" providerId="AD" clId="Web-{4F6A34BD-00AA-2095-8ABE-EFA68B999A64}" dt="2023-05-10T13:28:21.807" v="63"/>
          <ac:graphicFrameMkLst>
            <pc:docMk/>
            <pc:sldMk cId="988213911" sldId="292"/>
            <ac:graphicFrameMk id="5" creationId="{A6F0F823-064A-ACC6-A0C2-C7DA91DB2758}"/>
          </ac:graphicFrameMkLst>
        </pc:graphicFrameChg>
      </pc:sldChg>
      <pc:sldChg chg="modSp">
        <pc:chgData name="Kerr Castle" userId="S::k.castle@qaa.ac.uk::e82a66c0-0917-42fe-9517-02330ba15e4f" providerId="AD" clId="Web-{4F6A34BD-00AA-2095-8ABE-EFA68B999A64}" dt="2023-05-10T13:28:21.807" v="63"/>
        <pc:sldMkLst>
          <pc:docMk/>
          <pc:sldMk cId="3759541296" sldId="293"/>
        </pc:sldMkLst>
        <pc:spChg chg="mod">
          <ac:chgData name="Kerr Castle" userId="S::k.castle@qaa.ac.uk::e82a66c0-0917-42fe-9517-02330ba15e4f" providerId="AD" clId="Web-{4F6A34BD-00AA-2095-8ABE-EFA68B999A64}" dt="2023-05-10T13:28:21.807" v="63"/>
          <ac:spMkLst>
            <pc:docMk/>
            <pc:sldMk cId="3759541296" sldId="293"/>
            <ac:spMk id="2" creationId="{9EFC90A7-4EC9-3360-B6A8-A1AB7F1DC8BF}"/>
          </ac:spMkLst>
        </pc:spChg>
        <pc:spChg chg="mod">
          <ac:chgData name="Kerr Castle" userId="S::k.castle@qaa.ac.uk::e82a66c0-0917-42fe-9517-02330ba15e4f" providerId="AD" clId="Web-{4F6A34BD-00AA-2095-8ABE-EFA68B999A64}" dt="2023-05-10T13:28:21.807" v="63"/>
          <ac:spMkLst>
            <pc:docMk/>
            <pc:sldMk cId="3759541296" sldId="293"/>
            <ac:spMk id="4" creationId="{8F0FA4D3-99CD-E443-E1DE-0B6C3B59968F}"/>
          </ac:spMkLst>
        </pc:spChg>
        <pc:spChg chg="mod">
          <ac:chgData name="Kerr Castle" userId="S::k.castle@qaa.ac.uk::e82a66c0-0917-42fe-9517-02330ba15e4f" providerId="AD" clId="Web-{4F6A34BD-00AA-2095-8ABE-EFA68B999A64}" dt="2023-05-10T13:28:21.807" v="63"/>
          <ac:spMkLst>
            <pc:docMk/>
            <pc:sldMk cId="3759541296" sldId="293"/>
            <ac:spMk id="6" creationId="{78C8F420-5F94-F322-57F4-C606E4569C8E}"/>
          </ac:spMkLst>
        </pc:spChg>
        <pc:spChg chg="mod">
          <ac:chgData name="Kerr Castle" userId="S::k.castle@qaa.ac.uk::e82a66c0-0917-42fe-9517-02330ba15e4f" providerId="AD" clId="Web-{4F6A34BD-00AA-2095-8ABE-EFA68B999A64}" dt="2023-05-10T13:28:21.807" v="63"/>
          <ac:spMkLst>
            <pc:docMk/>
            <pc:sldMk cId="3759541296" sldId="293"/>
            <ac:spMk id="8" creationId="{F1BBD944-F23A-996B-E384-34A34DFD6D5D}"/>
          </ac:spMkLst>
        </pc:spChg>
      </pc:sldChg>
      <pc:sldChg chg="modSp">
        <pc:chgData name="Kerr Castle" userId="S::k.castle@qaa.ac.uk::e82a66c0-0917-42fe-9517-02330ba15e4f" providerId="AD" clId="Web-{4F6A34BD-00AA-2095-8ABE-EFA68B999A64}" dt="2023-05-10T13:28:21.807" v="63"/>
        <pc:sldMkLst>
          <pc:docMk/>
          <pc:sldMk cId="3893499623" sldId="294"/>
        </pc:sldMkLst>
        <pc:graphicFrameChg chg="mod modGraphic">
          <ac:chgData name="Kerr Castle" userId="S::k.castle@qaa.ac.uk::e82a66c0-0917-42fe-9517-02330ba15e4f" providerId="AD" clId="Web-{4F6A34BD-00AA-2095-8ABE-EFA68B999A64}" dt="2023-05-10T13:28:21.807" v="63"/>
          <ac:graphicFrameMkLst>
            <pc:docMk/>
            <pc:sldMk cId="3893499623" sldId="294"/>
            <ac:graphicFrameMk id="5" creationId="{A23EB136-0982-586F-8DED-41ADB0F8A0B4}"/>
          </ac:graphicFrameMkLst>
        </pc:graphicFrameChg>
      </pc:sldChg>
      <pc:sldChg chg="modSp">
        <pc:chgData name="Kerr Castle" userId="S::k.castle@qaa.ac.uk::e82a66c0-0917-42fe-9517-02330ba15e4f" providerId="AD" clId="Web-{4F6A34BD-00AA-2095-8ABE-EFA68B999A64}" dt="2023-05-10T13:28:21.807" v="63"/>
        <pc:sldMkLst>
          <pc:docMk/>
          <pc:sldMk cId="2211072674" sldId="295"/>
        </pc:sldMkLst>
        <pc:spChg chg="mod">
          <ac:chgData name="Kerr Castle" userId="S::k.castle@qaa.ac.uk::e82a66c0-0917-42fe-9517-02330ba15e4f" providerId="AD" clId="Web-{4F6A34BD-00AA-2095-8ABE-EFA68B999A64}" dt="2023-05-10T13:28:21.807" v="63"/>
          <ac:spMkLst>
            <pc:docMk/>
            <pc:sldMk cId="2211072674" sldId="295"/>
            <ac:spMk id="3" creationId="{00000000-0000-0000-0000-000000000000}"/>
          </ac:spMkLst>
        </pc:spChg>
        <pc:picChg chg="mod">
          <ac:chgData name="Kerr Castle" userId="S::k.castle@qaa.ac.uk::e82a66c0-0917-42fe-9517-02330ba15e4f" providerId="AD" clId="Web-{4F6A34BD-00AA-2095-8ABE-EFA68B999A64}" dt="2023-05-10T13:28:21.807" v="63"/>
          <ac:picMkLst>
            <pc:docMk/>
            <pc:sldMk cId="2211072674" sldId="295"/>
            <ac:picMk id="2" creationId="{00000000-0000-0000-0000-000000000000}"/>
          </ac:picMkLst>
        </pc:picChg>
      </pc:sldChg>
      <pc:sldChg chg="delSp modSp">
        <pc:chgData name="Kerr Castle" userId="S::k.castle@qaa.ac.uk::e82a66c0-0917-42fe-9517-02330ba15e4f" providerId="AD" clId="Web-{4F6A34BD-00AA-2095-8ABE-EFA68B999A64}" dt="2023-05-10T13:30:11.247" v="90" actId="20577"/>
        <pc:sldMkLst>
          <pc:docMk/>
          <pc:sldMk cId="2193449379" sldId="296"/>
        </pc:sldMkLst>
        <pc:spChg chg="mod">
          <ac:chgData name="Kerr Castle" userId="S::k.castle@qaa.ac.uk::e82a66c0-0917-42fe-9517-02330ba15e4f" providerId="AD" clId="Web-{4F6A34BD-00AA-2095-8ABE-EFA68B999A64}" dt="2023-05-10T13:30:11.247" v="90" actId="20577"/>
          <ac:spMkLst>
            <pc:docMk/>
            <pc:sldMk cId="2193449379" sldId="296"/>
            <ac:spMk id="3" creationId="{00000000-0000-0000-0000-000000000000}"/>
          </ac:spMkLst>
        </pc:spChg>
        <pc:picChg chg="del mod">
          <ac:chgData name="Kerr Castle" userId="S::k.castle@qaa.ac.uk::e82a66c0-0917-42fe-9517-02330ba15e4f" providerId="AD" clId="Web-{4F6A34BD-00AA-2095-8ABE-EFA68B999A64}" dt="2023-05-10T13:29:23.121" v="74"/>
          <ac:picMkLst>
            <pc:docMk/>
            <pc:sldMk cId="2193449379" sldId="296"/>
            <ac:picMk id="2" creationId="{00000000-0000-0000-0000-000000000000}"/>
          </ac:picMkLst>
        </pc:picChg>
        <pc:picChg chg="del mod">
          <ac:chgData name="Kerr Castle" userId="S::k.castle@qaa.ac.uk::e82a66c0-0917-42fe-9517-02330ba15e4f" providerId="AD" clId="Web-{4F6A34BD-00AA-2095-8ABE-EFA68B999A64}" dt="2023-05-10T13:29:19.480" v="73"/>
          <ac:picMkLst>
            <pc:docMk/>
            <pc:sldMk cId="2193449379" sldId="296"/>
            <ac:picMk id="5" creationId="{00000000-0000-0000-0000-000000000000}"/>
          </ac:picMkLst>
        </pc:picChg>
      </pc:sldChg>
      <pc:sldChg chg="modSp">
        <pc:chgData name="Kerr Castle" userId="S::k.castle@qaa.ac.uk::e82a66c0-0917-42fe-9517-02330ba15e4f" providerId="AD" clId="Web-{4F6A34BD-00AA-2095-8ABE-EFA68B999A64}" dt="2023-05-10T13:35:58.927" v="179" actId="20577"/>
        <pc:sldMkLst>
          <pc:docMk/>
          <pc:sldMk cId="1281242089" sldId="300"/>
        </pc:sldMkLst>
        <pc:spChg chg="mod">
          <ac:chgData name="Kerr Castle" userId="S::k.castle@qaa.ac.uk::e82a66c0-0917-42fe-9517-02330ba15e4f" providerId="AD" clId="Web-{4F6A34BD-00AA-2095-8ABE-EFA68B999A64}" dt="2023-05-10T13:30:52.764" v="99"/>
          <ac:spMkLst>
            <pc:docMk/>
            <pc:sldMk cId="1281242089" sldId="300"/>
            <ac:spMk id="2" creationId="{00000000-0000-0000-0000-000000000000}"/>
          </ac:spMkLst>
        </pc:spChg>
        <pc:graphicFrameChg chg="mod modGraphic">
          <ac:chgData name="Kerr Castle" userId="S::k.castle@qaa.ac.uk::e82a66c0-0917-42fe-9517-02330ba15e4f" providerId="AD" clId="Web-{4F6A34BD-00AA-2095-8ABE-EFA68B999A64}" dt="2023-05-10T13:35:58.927" v="179" actId="20577"/>
          <ac:graphicFrameMkLst>
            <pc:docMk/>
            <pc:sldMk cId="1281242089" sldId="300"/>
            <ac:graphicFrameMk id="5" creationId="{94AC6136-5BCE-3101-2E34-279BE0BC1A1E}"/>
          </ac:graphicFrameMkLst>
        </pc:graphicFrameChg>
      </pc:sldChg>
      <pc:sldChg chg="modSp">
        <pc:chgData name="Kerr Castle" userId="S::k.castle@qaa.ac.uk::e82a66c0-0917-42fe-9517-02330ba15e4f" providerId="AD" clId="Web-{4F6A34BD-00AA-2095-8ABE-EFA68B999A64}" dt="2023-05-10T13:37:01.773" v="189" actId="14100"/>
        <pc:sldMkLst>
          <pc:docMk/>
          <pc:sldMk cId="2361402304" sldId="302"/>
        </pc:sldMkLst>
        <pc:spChg chg="mod">
          <ac:chgData name="Kerr Castle" userId="S::k.castle@qaa.ac.uk::e82a66c0-0917-42fe-9517-02330ba15e4f" providerId="AD" clId="Web-{4F6A34BD-00AA-2095-8ABE-EFA68B999A64}" dt="2023-05-10T13:36:39.085" v="185" actId="1076"/>
          <ac:spMkLst>
            <pc:docMk/>
            <pc:sldMk cId="2361402304" sldId="302"/>
            <ac:spMk id="2" creationId="{00000000-0000-0000-0000-000000000000}"/>
          </ac:spMkLst>
        </pc:spChg>
        <pc:graphicFrameChg chg="mod">
          <ac:chgData name="Kerr Castle" userId="S::k.castle@qaa.ac.uk::e82a66c0-0917-42fe-9517-02330ba15e4f" providerId="AD" clId="Web-{4F6A34BD-00AA-2095-8ABE-EFA68B999A64}" dt="2023-05-10T13:37:01.773" v="189" actId="14100"/>
          <ac:graphicFrameMkLst>
            <pc:docMk/>
            <pc:sldMk cId="2361402304" sldId="302"/>
            <ac:graphicFrameMk id="10" creationId="{36DBE8CB-E11E-FA6A-1F77-A2311C791F5C}"/>
          </ac:graphicFrameMkLst>
        </pc:graphicFrameChg>
      </pc:sldChg>
      <pc:sldChg chg="modSp">
        <pc:chgData name="Kerr Castle" userId="S::k.castle@qaa.ac.uk::e82a66c0-0917-42fe-9517-02330ba15e4f" providerId="AD" clId="Web-{4F6A34BD-00AA-2095-8ABE-EFA68B999A64}" dt="2023-05-10T13:37:49.946" v="196" actId="20577"/>
        <pc:sldMkLst>
          <pc:docMk/>
          <pc:sldMk cId="2474679944" sldId="303"/>
        </pc:sldMkLst>
        <pc:spChg chg="mod">
          <ac:chgData name="Kerr Castle" userId="S::k.castle@qaa.ac.uk::e82a66c0-0917-42fe-9517-02330ba15e4f" providerId="AD" clId="Web-{4F6A34BD-00AA-2095-8ABE-EFA68B999A64}" dt="2023-05-10T13:28:21.807" v="63"/>
          <ac:spMkLst>
            <pc:docMk/>
            <pc:sldMk cId="2474679944" sldId="303"/>
            <ac:spMk id="2" creationId="{00000000-0000-0000-0000-000000000000}"/>
          </ac:spMkLst>
        </pc:spChg>
        <pc:graphicFrameChg chg="mod modGraphic">
          <ac:chgData name="Kerr Castle" userId="S::k.castle@qaa.ac.uk::e82a66c0-0917-42fe-9517-02330ba15e4f" providerId="AD" clId="Web-{4F6A34BD-00AA-2095-8ABE-EFA68B999A64}" dt="2023-05-10T13:37:49.946" v="196" actId="20577"/>
          <ac:graphicFrameMkLst>
            <pc:docMk/>
            <pc:sldMk cId="2474679944" sldId="303"/>
            <ac:graphicFrameMk id="11" creationId="{666A7BEE-0B2D-341F-EA79-C62F0E4C084B}"/>
          </ac:graphicFrameMkLst>
        </pc:graphicFrameChg>
      </pc:sldChg>
      <pc:sldChg chg="modSp">
        <pc:chgData name="Kerr Castle" userId="S::k.castle@qaa.ac.uk::e82a66c0-0917-42fe-9517-02330ba15e4f" providerId="AD" clId="Web-{4F6A34BD-00AA-2095-8ABE-EFA68B999A64}" dt="2023-05-10T13:40:02.464" v="199" actId="20577"/>
        <pc:sldMkLst>
          <pc:docMk/>
          <pc:sldMk cId="3401982711" sldId="304"/>
        </pc:sldMkLst>
        <pc:spChg chg="mod">
          <ac:chgData name="Kerr Castle" userId="S::k.castle@qaa.ac.uk::e82a66c0-0917-42fe-9517-02330ba15e4f" providerId="AD" clId="Web-{4F6A34BD-00AA-2095-8ABE-EFA68B999A64}" dt="2023-05-10T13:28:21.807" v="63"/>
          <ac:spMkLst>
            <pc:docMk/>
            <pc:sldMk cId="3401982711" sldId="304"/>
            <ac:spMk id="17" creationId="{A43DE3D9-C0B7-38C5-201E-6C6A3A30909D}"/>
          </ac:spMkLst>
        </pc:spChg>
        <pc:graphicFrameChg chg="mod modGraphic">
          <ac:chgData name="Kerr Castle" userId="S::k.castle@qaa.ac.uk::e82a66c0-0917-42fe-9517-02330ba15e4f" providerId="AD" clId="Web-{4F6A34BD-00AA-2095-8ABE-EFA68B999A64}" dt="2023-05-10T13:40:02.464" v="199" actId="20577"/>
          <ac:graphicFrameMkLst>
            <pc:docMk/>
            <pc:sldMk cId="3401982711" sldId="304"/>
            <ac:graphicFrameMk id="5" creationId="{EC0878EC-DDEA-EA87-A3DD-E1CAADE6BE73}"/>
          </ac:graphicFrameMkLst>
        </pc:graphicFrameChg>
      </pc:sldChg>
      <pc:sldChg chg="modSp">
        <pc:chgData name="Kerr Castle" userId="S::k.castle@qaa.ac.uk::e82a66c0-0917-42fe-9517-02330ba15e4f" providerId="AD" clId="Web-{4F6A34BD-00AA-2095-8ABE-EFA68B999A64}" dt="2023-05-10T13:28:21.807" v="63"/>
        <pc:sldMkLst>
          <pc:docMk/>
          <pc:sldMk cId="3249061238" sldId="305"/>
        </pc:sldMkLst>
        <pc:spChg chg="mod">
          <ac:chgData name="Kerr Castle" userId="S::k.castle@qaa.ac.uk::e82a66c0-0917-42fe-9517-02330ba15e4f" providerId="AD" clId="Web-{4F6A34BD-00AA-2095-8ABE-EFA68B999A64}" dt="2023-05-10T13:28:21.807" v="63"/>
          <ac:spMkLst>
            <pc:docMk/>
            <pc:sldMk cId="3249061238" sldId="305"/>
            <ac:spMk id="14" creationId="{AAD8F11F-B545-B0C3-E287-B6AA3FEA92D5}"/>
          </ac:spMkLst>
        </pc:spChg>
        <pc:graphicFrameChg chg="mod">
          <ac:chgData name="Kerr Castle" userId="S::k.castle@qaa.ac.uk::e82a66c0-0917-42fe-9517-02330ba15e4f" providerId="AD" clId="Web-{4F6A34BD-00AA-2095-8ABE-EFA68B999A64}" dt="2023-05-10T13:28:21.807" v="63"/>
          <ac:graphicFrameMkLst>
            <pc:docMk/>
            <pc:sldMk cId="3249061238" sldId="305"/>
            <ac:graphicFrameMk id="5" creationId="{08BCD834-370E-3A3B-B0E3-68386D4A4930}"/>
          </ac:graphicFrameMkLst>
        </pc:graphicFrameChg>
      </pc:sldChg>
      <pc:sldChg chg="modSp">
        <pc:chgData name="Kerr Castle" userId="S::k.castle@qaa.ac.uk::e82a66c0-0917-42fe-9517-02330ba15e4f" providerId="AD" clId="Web-{4F6A34BD-00AA-2095-8ABE-EFA68B999A64}" dt="2023-05-10T13:40:28.043" v="202" actId="20577"/>
        <pc:sldMkLst>
          <pc:docMk/>
          <pc:sldMk cId="4025746566" sldId="306"/>
        </pc:sldMkLst>
        <pc:graphicFrameChg chg="mod modGraphic">
          <ac:chgData name="Kerr Castle" userId="S::k.castle@qaa.ac.uk::e82a66c0-0917-42fe-9517-02330ba15e4f" providerId="AD" clId="Web-{4F6A34BD-00AA-2095-8ABE-EFA68B999A64}" dt="2023-05-10T13:40:28.043" v="202" actId="20577"/>
          <ac:graphicFrameMkLst>
            <pc:docMk/>
            <pc:sldMk cId="4025746566" sldId="306"/>
            <ac:graphicFrameMk id="2" creationId="{88411444-4B36-106B-575A-21484D8FBE52}"/>
          </ac:graphicFrameMkLst>
        </pc:graphicFrameChg>
      </pc:sldChg>
      <pc:sldChg chg="modSp">
        <pc:chgData name="Kerr Castle" userId="S::k.castle@qaa.ac.uk::e82a66c0-0917-42fe-9517-02330ba15e4f" providerId="AD" clId="Web-{4F6A34BD-00AA-2095-8ABE-EFA68B999A64}" dt="2023-05-10T13:40:49.309" v="213"/>
        <pc:sldMkLst>
          <pc:docMk/>
          <pc:sldMk cId="3823544938" sldId="307"/>
        </pc:sldMkLst>
        <pc:spChg chg="mod">
          <ac:chgData name="Kerr Castle" userId="S::k.castle@qaa.ac.uk::e82a66c0-0917-42fe-9517-02330ba15e4f" providerId="AD" clId="Web-{4F6A34BD-00AA-2095-8ABE-EFA68B999A64}" dt="2023-05-10T13:40:49.309" v="213"/>
          <ac:spMkLst>
            <pc:docMk/>
            <pc:sldMk cId="3823544938" sldId="307"/>
            <ac:spMk id="2" creationId="{00000000-0000-0000-0000-000000000000}"/>
          </ac:spMkLst>
        </pc:spChg>
        <pc:graphicFrameChg chg="mod">
          <ac:chgData name="Kerr Castle" userId="S::k.castle@qaa.ac.uk::e82a66c0-0917-42fe-9517-02330ba15e4f" providerId="AD" clId="Web-{4F6A34BD-00AA-2095-8ABE-EFA68B999A64}" dt="2023-05-10T13:28:21.807" v="63"/>
          <ac:graphicFrameMkLst>
            <pc:docMk/>
            <pc:sldMk cId="3823544938" sldId="307"/>
            <ac:graphicFrameMk id="16" creationId="{D1197DD0-CE3F-0416-9BBC-963DB83F88BB}"/>
          </ac:graphicFrameMkLst>
        </pc:graphicFrameChg>
      </pc:sldChg>
      <pc:sldChg chg="modSp">
        <pc:chgData name="Kerr Castle" userId="S::k.castle@qaa.ac.uk::e82a66c0-0917-42fe-9517-02330ba15e4f" providerId="AD" clId="Web-{4F6A34BD-00AA-2095-8ABE-EFA68B999A64}" dt="2023-05-10T13:43:38.610" v="229" actId="20577"/>
        <pc:sldMkLst>
          <pc:docMk/>
          <pc:sldMk cId="1412772074" sldId="309"/>
        </pc:sldMkLst>
        <pc:spChg chg="mod">
          <ac:chgData name="Kerr Castle" userId="S::k.castle@qaa.ac.uk::e82a66c0-0917-42fe-9517-02330ba15e4f" providerId="AD" clId="Web-{4F6A34BD-00AA-2095-8ABE-EFA68B999A64}" dt="2023-05-10T13:43:38.610" v="229" actId="20577"/>
          <ac:spMkLst>
            <pc:docMk/>
            <pc:sldMk cId="1412772074" sldId="309"/>
            <ac:spMk id="3" creationId="{00000000-0000-0000-0000-000000000000}"/>
          </ac:spMkLst>
        </pc:spChg>
      </pc:sldChg>
      <pc:sldChg chg="modSp">
        <pc:chgData name="Kerr Castle" userId="S::k.castle@qaa.ac.uk::e82a66c0-0917-42fe-9517-02330ba15e4f" providerId="AD" clId="Web-{4F6A34BD-00AA-2095-8ABE-EFA68B999A64}" dt="2023-05-10T13:44:05.892" v="232" actId="20577"/>
        <pc:sldMkLst>
          <pc:docMk/>
          <pc:sldMk cId="3215261101" sldId="312"/>
        </pc:sldMkLst>
        <pc:spChg chg="mod">
          <ac:chgData name="Kerr Castle" userId="S::k.castle@qaa.ac.uk::e82a66c0-0917-42fe-9517-02330ba15e4f" providerId="AD" clId="Web-{4F6A34BD-00AA-2095-8ABE-EFA68B999A64}" dt="2023-05-10T13:44:05.892" v="232" actId="20577"/>
          <ac:spMkLst>
            <pc:docMk/>
            <pc:sldMk cId="3215261101" sldId="312"/>
            <ac:spMk id="3" creationId="{00000000-0000-0000-0000-000000000000}"/>
          </ac:spMkLst>
        </pc:spChg>
      </pc:sldChg>
      <pc:sldChg chg="modSp">
        <pc:chgData name="Kerr Castle" userId="S::k.castle@qaa.ac.uk::e82a66c0-0917-42fe-9517-02330ba15e4f" providerId="AD" clId="Web-{4F6A34BD-00AA-2095-8ABE-EFA68B999A64}" dt="2023-05-10T13:44:34.159" v="240" actId="20577"/>
        <pc:sldMkLst>
          <pc:docMk/>
          <pc:sldMk cId="1649740462" sldId="313"/>
        </pc:sldMkLst>
        <pc:spChg chg="mod">
          <ac:chgData name="Kerr Castle" userId="S::k.castle@qaa.ac.uk::e82a66c0-0917-42fe-9517-02330ba15e4f" providerId="AD" clId="Web-{4F6A34BD-00AA-2095-8ABE-EFA68B999A64}" dt="2023-05-10T13:44:34.159" v="240" actId="20577"/>
          <ac:spMkLst>
            <pc:docMk/>
            <pc:sldMk cId="1649740462" sldId="313"/>
            <ac:spMk id="3" creationId="{00000000-0000-0000-0000-000000000000}"/>
          </ac:spMkLst>
        </pc:spChg>
      </pc:sldChg>
      <pc:sldChg chg="modSp">
        <pc:chgData name="Kerr Castle" userId="S::k.castle@qaa.ac.uk::e82a66c0-0917-42fe-9517-02330ba15e4f" providerId="AD" clId="Web-{4F6A34BD-00AA-2095-8ABE-EFA68B999A64}" dt="2023-05-10T13:28:21.807" v="63"/>
        <pc:sldMkLst>
          <pc:docMk/>
          <pc:sldMk cId="363808943" sldId="314"/>
        </pc:sldMkLst>
        <pc:spChg chg="mod">
          <ac:chgData name="Kerr Castle" userId="S::k.castle@qaa.ac.uk::e82a66c0-0917-42fe-9517-02330ba15e4f" providerId="AD" clId="Web-{4F6A34BD-00AA-2095-8ABE-EFA68B999A64}" dt="2023-05-10T13:28:21.807" v="63"/>
          <ac:spMkLst>
            <pc:docMk/>
            <pc:sldMk cId="363808943" sldId="314"/>
            <ac:spMk id="2" creationId="{00000000-0000-0000-0000-000000000000}"/>
          </ac:spMkLst>
        </pc:spChg>
        <pc:spChg chg="mod">
          <ac:chgData name="Kerr Castle" userId="S::k.castle@qaa.ac.uk::e82a66c0-0917-42fe-9517-02330ba15e4f" providerId="AD" clId="Web-{4F6A34BD-00AA-2095-8ABE-EFA68B999A64}" dt="2023-05-10T13:28:21.807" v="63"/>
          <ac:spMkLst>
            <pc:docMk/>
            <pc:sldMk cId="363808943" sldId="314"/>
            <ac:spMk id="3" creationId="{00000000-0000-0000-0000-000000000000}"/>
          </ac:spMkLst>
        </pc:spChg>
        <pc:spChg chg="mod">
          <ac:chgData name="Kerr Castle" userId="S::k.castle@qaa.ac.uk::e82a66c0-0917-42fe-9517-02330ba15e4f" providerId="AD" clId="Web-{4F6A34BD-00AA-2095-8ABE-EFA68B999A64}" dt="2023-05-10T13:28:21.807" v="63"/>
          <ac:spMkLst>
            <pc:docMk/>
            <pc:sldMk cId="363808943" sldId="314"/>
            <ac:spMk id="8" creationId="{E6BCA773-EE05-2163-2AA4-E34ED163BBCC}"/>
          </ac:spMkLst>
        </pc:spChg>
      </pc:sldChg>
      <pc:sldChg chg="modSp">
        <pc:chgData name="Kerr Castle" userId="S::k.castle@qaa.ac.uk::e82a66c0-0917-42fe-9517-02330ba15e4f" providerId="AD" clId="Web-{4F6A34BD-00AA-2095-8ABE-EFA68B999A64}" dt="2023-05-10T13:45:52.129" v="268" actId="14100"/>
        <pc:sldMkLst>
          <pc:docMk/>
          <pc:sldMk cId="1998181736" sldId="317"/>
        </pc:sldMkLst>
        <pc:spChg chg="mod">
          <ac:chgData name="Kerr Castle" userId="S::k.castle@qaa.ac.uk::e82a66c0-0917-42fe-9517-02330ba15e4f" providerId="AD" clId="Web-{4F6A34BD-00AA-2095-8ABE-EFA68B999A64}" dt="2023-05-10T13:45:01.144" v="245" actId="20577"/>
          <ac:spMkLst>
            <pc:docMk/>
            <pc:sldMk cId="1998181736" sldId="317"/>
            <ac:spMk id="2" creationId="{00000000-0000-0000-0000-000000000000}"/>
          </ac:spMkLst>
        </pc:spChg>
        <pc:spChg chg="mod">
          <ac:chgData name="Kerr Castle" userId="S::k.castle@qaa.ac.uk::e82a66c0-0917-42fe-9517-02330ba15e4f" providerId="AD" clId="Web-{4F6A34BD-00AA-2095-8ABE-EFA68B999A64}" dt="2023-05-10T13:45:52.129" v="268" actId="14100"/>
          <ac:spMkLst>
            <pc:docMk/>
            <pc:sldMk cId="1998181736" sldId="317"/>
            <ac:spMk id="3" creationId="{00000000-0000-0000-0000-000000000000}"/>
          </ac:spMkLst>
        </pc:spChg>
      </pc:sldChg>
      <pc:sldChg chg="modSp">
        <pc:chgData name="Kerr Castle" userId="S::k.castle@qaa.ac.uk::e82a66c0-0917-42fe-9517-02330ba15e4f" providerId="AD" clId="Web-{4F6A34BD-00AA-2095-8ABE-EFA68B999A64}" dt="2023-05-10T13:47:46.069" v="280" actId="20577"/>
        <pc:sldMkLst>
          <pc:docMk/>
          <pc:sldMk cId="3460201869" sldId="318"/>
        </pc:sldMkLst>
        <pc:spChg chg="mod">
          <ac:chgData name="Kerr Castle" userId="S::k.castle@qaa.ac.uk::e82a66c0-0917-42fe-9517-02330ba15e4f" providerId="AD" clId="Web-{4F6A34BD-00AA-2095-8ABE-EFA68B999A64}" dt="2023-05-10T13:28:21.807" v="63"/>
          <ac:spMkLst>
            <pc:docMk/>
            <pc:sldMk cId="3460201869" sldId="318"/>
            <ac:spMk id="6" creationId="{00000000-0000-0000-0000-000000000000}"/>
          </ac:spMkLst>
        </pc:spChg>
        <pc:spChg chg="mod">
          <ac:chgData name="Kerr Castle" userId="S::k.castle@qaa.ac.uk::e82a66c0-0917-42fe-9517-02330ba15e4f" providerId="AD" clId="Web-{4F6A34BD-00AA-2095-8ABE-EFA68B999A64}" dt="2023-05-10T13:28:21.807" v="63"/>
          <ac:spMkLst>
            <pc:docMk/>
            <pc:sldMk cId="3460201869" sldId="318"/>
            <ac:spMk id="7" creationId="{00000000-0000-0000-0000-000000000000}"/>
          </ac:spMkLst>
        </pc:spChg>
        <pc:spChg chg="mod">
          <ac:chgData name="Kerr Castle" userId="S::k.castle@qaa.ac.uk::e82a66c0-0917-42fe-9517-02330ba15e4f" providerId="AD" clId="Web-{4F6A34BD-00AA-2095-8ABE-EFA68B999A64}" dt="2023-05-10T13:28:21.807" v="63"/>
          <ac:spMkLst>
            <pc:docMk/>
            <pc:sldMk cId="3460201869" sldId="318"/>
            <ac:spMk id="8" creationId="{00000000-0000-0000-0000-000000000000}"/>
          </ac:spMkLst>
        </pc:spChg>
        <pc:spChg chg="mod">
          <ac:chgData name="Kerr Castle" userId="S::k.castle@qaa.ac.uk::e82a66c0-0917-42fe-9517-02330ba15e4f" providerId="AD" clId="Web-{4F6A34BD-00AA-2095-8ABE-EFA68B999A64}" dt="2023-05-10T13:28:21.807" v="63"/>
          <ac:spMkLst>
            <pc:docMk/>
            <pc:sldMk cId="3460201869" sldId="318"/>
            <ac:spMk id="9" creationId="{00000000-0000-0000-0000-000000000000}"/>
          </ac:spMkLst>
        </pc:spChg>
        <pc:spChg chg="mod">
          <ac:chgData name="Kerr Castle" userId="S::k.castle@qaa.ac.uk::e82a66c0-0917-42fe-9517-02330ba15e4f" providerId="AD" clId="Web-{4F6A34BD-00AA-2095-8ABE-EFA68B999A64}" dt="2023-05-10T13:28:21.807" v="63"/>
          <ac:spMkLst>
            <pc:docMk/>
            <pc:sldMk cId="3460201869" sldId="318"/>
            <ac:spMk id="10" creationId="{00000000-0000-0000-0000-000000000000}"/>
          </ac:spMkLst>
        </pc:spChg>
        <pc:spChg chg="mod">
          <ac:chgData name="Kerr Castle" userId="S::k.castle@qaa.ac.uk::e82a66c0-0917-42fe-9517-02330ba15e4f" providerId="AD" clId="Web-{4F6A34BD-00AA-2095-8ABE-EFA68B999A64}" dt="2023-05-10T13:28:21.807" v="63"/>
          <ac:spMkLst>
            <pc:docMk/>
            <pc:sldMk cId="3460201869" sldId="318"/>
            <ac:spMk id="11" creationId="{00000000-0000-0000-0000-000000000000}"/>
          </ac:spMkLst>
        </pc:spChg>
        <pc:spChg chg="mod">
          <ac:chgData name="Kerr Castle" userId="S::k.castle@qaa.ac.uk::e82a66c0-0917-42fe-9517-02330ba15e4f" providerId="AD" clId="Web-{4F6A34BD-00AA-2095-8ABE-EFA68B999A64}" dt="2023-05-10T13:28:21.807" v="63"/>
          <ac:spMkLst>
            <pc:docMk/>
            <pc:sldMk cId="3460201869" sldId="318"/>
            <ac:spMk id="12" creationId="{00000000-0000-0000-0000-000000000000}"/>
          </ac:spMkLst>
        </pc:spChg>
        <pc:spChg chg="mod">
          <ac:chgData name="Kerr Castle" userId="S::k.castle@qaa.ac.uk::e82a66c0-0917-42fe-9517-02330ba15e4f" providerId="AD" clId="Web-{4F6A34BD-00AA-2095-8ABE-EFA68B999A64}" dt="2023-05-10T13:28:21.807" v="63"/>
          <ac:spMkLst>
            <pc:docMk/>
            <pc:sldMk cId="3460201869" sldId="318"/>
            <ac:spMk id="13" creationId="{00000000-0000-0000-0000-000000000000}"/>
          </ac:spMkLst>
        </pc:spChg>
        <pc:spChg chg="mod">
          <ac:chgData name="Kerr Castle" userId="S::k.castle@qaa.ac.uk::e82a66c0-0917-42fe-9517-02330ba15e4f" providerId="AD" clId="Web-{4F6A34BD-00AA-2095-8ABE-EFA68B999A64}" dt="2023-05-10T13:47:46.069" v="280" actId="20577"/>
          <ac:spMkLst>
            <pc:docMk/>
            <pc:sldMk cId="3460201869" sldId="318"/>
            <ac:spMk id="43" creationId="{00000000-0000-0000-0000-000000000000}"/>
          </ac:spMkLst>
        </pc:spChg>
        <pc:cxnChg chg="mod">
          <ac:chgData name="Kerr Castle" userId="S::k.castle@qaa.ac.uk::e82a66c0-0917-42fe-9517-02330ba15e4f" providerId="AD" clId="Web-{4F6A34BD-00AA-2095-8ABE-EFA68B999A64}" dt="2023-05-10T13:28:21.807" v="63"/>
          <ac:cxnSpMkLst>
            <pc:docMk/>
            <pc:sldMk cId="3460201869" sldId="318"/>
            <ac:cxnSpMk id="15" creationId="{00000000-0000-0000-0000-000000000000}"/>
          </ac:cxnSpMkLst>
        </pc:cxnChg>
        <pc:cxnChg chg="mod">
          <ac:chgData name="Kerr Castle" userId="S::k.castle@qaa.ac.uk::e82a66c0-0917-42fe-9517-02330ba15e4f" providerId="AD" clId="Web-{4F6A34BD-00AA-2095-8ABE-EFA68B999A64}" dt="2023-05-10T13:28:21.807" v="63"/>
          <ac:cxnSpMkLst>
            <pc:docMk/>
            <pc:sldMk cId="3460201869" sldId="318"/>
            <ac:cxnSpMk id="19" creationId="{00000000-0000-0000-0000-000000000000}"/>
          </ac:cxnSpMkLst>
        </pc:cxnChg>
        <pc:cxnChg chg="mod">
          <ac:chgData name="Kerr Castle" userId="S::k.castle@qaa.ac.uk::e82a66c0-0917-42fe-9517-02330ba15e4f" providerId="AD" clId="Web-{4F6A34BD-00AA-2095-8ABE-EFA68B999A64}" dt="2023-05-10T13:28:21.807" v="63"/>
          <ac:cxnSpMkLst>
            <pc:docMk/>
            <pc:sldMk cId="3460201869" sldId="318"/>
            <ac:cxnSpMk id="21" creationId="{00000000-0000-0000-0000-000000000000}"/>
          </ac:cxnSpMkLst>
        </pc:cxnChg>
        <pc:cxnChg chg="mod">
          <ac:chgData name="Kerr Castle" userId="S::k.castle@qaa.ac.uk::e82a66c0-0917-42fe-9517-02330ba15e4f" providerId="AD" clId="Web-{4F6A34BD-00AA-2095-8ABE-EFA68B999A64}" dt="2023-05-10T13:28:21.807" v="63"/>
          <ac:cxnSpMkLst>
            <pc:docMk/>
            <pc:sldMk cId="3460201869" sldId="318"/>
            <ac:cxnSpMk id="23" creationId="{00000000-0000-0000-0000-000000000000}"/>
          </ac:cxnSpMkLst>
        </pc:cxnChg>
        <pc:cxnChg chg="mod">
          <ac:chgData name="Kerr Castle" userId="S::k.castle@qaa.ac.uk::e82a66c0-0917-42fe-9517-02330ba15e4f" providerId="AD" clId="Web-{4F6A34BD-00AA-2095-8ABE-EFA68B999A64}" dt="2023-05-10T13:28:21.807" v="63"/>
          <ac:cxnSpMkLst>
            <pc:docMk/>
            <pc:sldMk cId="3460201869" sldId="318"/>
            <ac:cxnSpMk id="25" creationId="{00000000-0000-0000-0000-000000000000}"/>
          </ac:cxnSpMkLst>
        </pc:cxnChg>
        <pc:cxnChg chg="mod">
          <ac:chgData name="Kerr Castle" userId="S::k.castle@qaa.ac.uk::e82a66c0-0917-42fe-9517-02330ba15e4f" providerId="AD" clId="Web-{4F6A34BD-00AA-2095-8ABE-EFA68B999A64}" dt="2023-05-10T13:28:21.807" v="63"/>
          <ac:cxnSpMkLst>
            <pc:docMk/>
            <pc:sldMk cId="3460201869" sldId="318"/>
            <ac:cxnSpMk id="27" creationId="{00000000-0000-0000-0000-000000000000}"/>
          </ac:cxnSpMkLst>
        </pc:cxnChg>
        <pc:cxnChg chg="mod">
          <ac:chgData name="Kerr Castle" userId="S::k.castle@qaa.ac.uk::e82a66c0-0917-42fe-9517-02330ba15e4f" providerId="AD" clId="Web-{4F6A34BD-00AA-2095-8ABE-EFA68B999A64}" dt="2023-05-10T13:28:21.807" v="63"/>
          <ac:cxnSpMkLst>
            <pc:docMk/>
            <pc:sldMk cId="3460201869" sldId="318"/>
            <ac:cxnSpMk id="31" creationId="{00000000-0000-0000-0000-000000000000}"/>
          </ac:cxnSpMkLst>
        </pc:cxnChg>
      </pc:sldChg>
      <pc:sldChg chg="addSp delSp modSp">
        <pc:chgData name="Kerr Castle" userId="S::k.castle@qaa.ac.uk::e82a66c0-0917-42fe-9517-02330ba15e4f" providerId="AD" clId="Web-{4F6A34BD-00AA-2095-8ABE-EFA68B999A64}" dt="2023-05-10T13:28:44.948" v="66" actId="20577"/>
        <pc:sldMkLst>
          <pc:docMk/>
          <pc:sldMk cId="3940120012" sldId="319"/>
        </pc:sldMkLst>
        <pc:spChg chg="mod">
          <ac:chgData name="Kerr Castle" userId="S::k.castle@qaa.ac.uk::e82a66c0-0917-42fe-9517-02330ba15e4f" providerId="AD" clId="Web-{4F6A34BD-00AA-2095-8ABE-EFA68B999A64}" dt="2023-05-10T13:28:44.948" v="66" actId="20577"/>
          <ac:spMkLst>
            <pc:docMk/>
            <pc:sldMk cId="3940120012" sldId="319"/>
            <ac:spMk id="2" creationId="{00000000-0000-0000-0000-000000000000}"/>
          </ac:spMkLst>
        </pc:spChg>
        <pc:spChg chg="del">
          <ac:chgData name="Kerr Castle" userId="S::k.castle@qaa.ac.uk::e82a66c0-0917-42fe-9517-02330ba15e4f" providerId="AD" clId="Web-{4F6A34BD-00AA-2095-8ABE-EFA68B999A64}" dt="2023-05-10T13:15:36.273" v="21"/>
          <ac:spMkLst>
            <pc:docMk/>
            <pc:sldMk cId="3940120012" sldId="319"/>
            <ac:spMk id="3" creationId="{00000000-0000-0000-0000-000000000000}"/>
          </ac:spMkLst>
        </pc:spChg>
        <pc:spChg chg="add del mod">
          <ac:chgData name="Kerr Castle" userId="S::k.castle@qaa.ac.uk::e82a66c0-0917-42fe-9517-02330ba15e4f" providerId="AD" clId="Web-{4F6A34BD-00AA-2095-8ABE-EFA68B999A64}" dt="2023-05-10T13:15:39.288" v="22"/>
          <ac:spMkLst>
            <pc:docMk/>
            <pc:sldMk cId="3940120012" sldId="319"/>
            <ac:spMk id="5" creationId="{1C8BAB9E-4E17-3C7A-65FC-E5AF03A63B56}"/>
          </ac:spMkLst>
        </pc:spChg>
      </pc:sldChg>
      <pc:sldChg chg="delSp">
        <pc:chgData name="Kerr Castle" userId="S::k.castle@qaa.ac.uk::e82a66c0-0917-42fe-9517-02330ba15e4f" providerId="AD" clId="Web-{4F6A34BD-00AA-2095-8ABE-EFA68B999A64}" dt="2023-05-10T13:50:42.199" v="281"/>
        <pc:sldMkLst>
          <pc:docMk/>
          <pc:sldMk cId="1117987983" sldId="321"/>
        </pc:sldMkLst>
        <pc:spChg chg="del">
          <ac:chgData name="Kerr Castle" userId="S::k.castle@qaa.ac.uk::e82a66c0-0917-42fe-9517-02330ba15e4f" providerId="AD" clId="Web-{4F6A34BD-00AA-2095-8ABE-EFA68B999A64}" dt="2023-05-10T13:50:42.199" v="281"/>
          <ac:spMkLst>
            <pc:docMk/>
            <pc:sldMk cId="1117987983" sldId="321"/>
            <ac:spMk id="2" creationId="{00000000-0000-0000-0000-000000000000}"/>
          </ac:spMkLst>
        </pc:spChg>
      </pc:sldChg>
      <pc:sldMasterChg chg="modSp modSldLayout">
        <pc:chgData name="Kerr Castle" userId="S::k.castle@qaa.ac.uk::e82a66c0-0917-42fe-9517-02330ba15e4f" providerId="AD" clId="Web-{4F6A34BD-00AA-2095-8ABE-EFA68B999A64}" dt="2023-05-10T13:28:21.807" v="63"/>
        <pc:sldMasterMkLst>
          <pc:docMk/>
          <pc:sldMasterMk cId="4225380399" sldId="2147483672"/>
        </pc:sldMasterMkLst>
        <pc:spChg chg="mod">
          <ac:chgData name="Kerr Castle" userId="S::k.castle@qaa.ac.uk::e82a66c0-0917-42fe-9517-02330ba15e4f" providerId="AD" clId="Web-{4F6A34BD-00AA-2095-8ABE-EFA68B999A64}" dt="2023-05-10T13:28:21.807" v="63"/>
          <ac:spMkLst>
            <pc:docMk/>
            <pc:sldMasterMk cId="4225380399" sldId="2147483672"/>
            <ac:spMk id="2"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ac:spMk id="3"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ac:spMk id="4"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ac:spMk id="5"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ac:spMk id="6"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ac:spMk id="7"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ac:spMk id="12" creationId="{00000000-0000-0000-0000-000000000000}"/>
          </ac:spMkLst>
        </pc:spChg>
        <pc:picChg chg="mod">
          <ac:chgData name="Kerr Castle" userId="S::k.castle@qaa.ac.uk::e82a66c0-0917-42fe-9517-02330ba15e4f" providerId="AD" clId="Web-{4F6A34BD-00AA-2095-8ABE-EFA68B999A64}" dt="2023-05-10T13:28:21.807" v="63"/>
          <ac:picMkLst>
            <pc:docMk/>
            <pc:sldMasterMk cId="4225380399" sldId="2147483672"/>
            <ac:picMk id="8" creationId="{00000000-0000-0000-0000-000000000000}"/>
          </ac:picMkLst>
        </pc:picChg>
        <pc:picChg chg="mod">
          <ac:chgData name="Kerr Castle" userId="S::k.castle@qaa.ac.uk::e82a66c0-0917-42fe-9517-02330ba15e4f" providerId="AD" clId="Web-{4F6A34BD-00AA-2095-8ABE-EFA68B999A64}" dt="2023-05-10T13:28:21.807" v="63"/>
          <ac:picMkLst>
            <pc:docMk/>
            <pc:sldMasterMk cId="4225380399" sldId="2147483672"/>
            <ac:picMk id="10" creationId="{00000000-0000-0000-0000-000000000000}"/>
          </ac:picMkLst>
        </pc:picChg>
        <pc:cxnChg chg="mod">
          <ac:chgData name="Kerr Castle" userId="S::k.castle@qaa.ac.uk::e82a66c0-0917-42fe-9517-02330ba15e4f" providerId="AD" clId="Web-{4F6A34BD-00AA-2095-8ABE-EFA68B999A64}" dt="2023-05-10T13:28:21.807" v="63"/>
          <ac:cxnSpMkLst>
            <pc:docMk/>
            <pc:sldMasterMk cId="4225380399" sldId="2147483672"/>
            <ac:cxnSpMk id="9" creationId="{00000000-0000-0000-0000-000000000000}"/>
          </ac:cxnSpMkLst>
        </pc:cxnChg>
        <pc:sldLayoutChg chg="modSp">
          <pc:chgData name="Kerr Castle" userId="S::k.castle@qaa.ac.uk::e82a66c0-0917-42fe-9517-02330ba15e4f" providerId="AD" clId="Web-{4F6A34BD-00AA-2095-8ABE-EFA68B999A64}" dt="2023-05-10T13:28:21.807" v="63"/>
          <pc:sldLayoutMkLst>
            <pc:docMk/>
            <pc:sldMasterMk cId="4225380399" sldId="2147483672"/>
            <pc:sldLayoutMk cId="3084369231" sldId="2147483673"/>
          </pc:sldLayoutMkLst>
          <pc:spChg chg="mod">
            <ac:chgData name="Kerr Castle" userId="S::k.castle@qaa.ac.uk::e82a66c0-0917-42fe-9517-02330ba15e4f" providerId="AD" clId="Web-{4F6A34BD-00AA-2095-8ABE-EFA68B999A64}" dt="2023-05-10T13:28:21.807" v="63"/>
            <ac:spMkLst>
              <pc:docMk/>
              <pc:sldMasterMk cId="4225380399" sldId="2147483672"/>
              <pc:sldLayoutMk cId="3084369231" sldId="2147483673"/>
              <ac:spMk id="2"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3084369231" sldId="2147483673"/>
              <ac:spMk id="3" creationId="{00000000-0000-0000-0000-000000000000}"/>
            </ac:spMkLst>
          </pc:spChg>
        </pc:sldLayoutChg>
        <pc:sldLayoutChg chg="modSp">
          <pc:chgData name="Kerr Castle" userId="S::k.castle@qaa.ac.uk::e82a66c0-0917-42fe-9517-02330ba15e4f" providerId="AD" clId="Web-{4F6A34BD-00AA-2095-8ABE-EFA68B999A64}" dt="2023-05-10T13:28:21.807" v="63"/>
          <pc:sldLayoutMkLst>
            <pc:docMk/>
            <pc:sldMasterMk cId="4225380399" sldId="2147483672"/>
            <pc:sldLayoutMk cId="2521142283" sldId="2147483675"/>
          </pc:sldLayoutMkLst>
          <pc:spChg chg="mod">
            <ac:chgData name="Kerr Castle" userId="S::k.castle@qaa.ac.uk::e82a66c0-0917-42fe-9517-02330ba15e4f" providerId="AD" clId="Web-{4F6A34BD-00AA-2095-8ABE-EFA68B999A64}" dt="2023-05-10T13:28:21.807" v="63"/>
            <ac:spMkLst>
              <pc:docMk/>
              <pc:sldMasterMk cId="4225380399" sldId="2147483672"/>
              <pc:sldLayoutMk cId="2521142283" sldId="2147483675"/>
              <ac:spMk id="2"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2521142283" sldId="2147483675"/>
              <ac:spMk id="3" creationId="{00000000-0000-0000-0000-000000000000}"/>
            </ac:spMkLst>
          </pc:spChg>
        </pc:sldLayoutChg>
        <pc:sldLayoutChg chg="modSp">
          <pc:chgData name="Kerr Castle" userId="S::k.castle@qaa.ac.uk::e82a66c0-0917-42fe-9517-02330ba15e4f" providerId="AD" clId="Web-{4F6A34BD-00AA-2095-8ABE-EFA68B999A64}" dt="2023-05-10T13:28:21.807" v="63"/>
          <pc:sldLayoutMkLst>
            <pc:docMk/>
            <pc:sldMasterMk cId="4225380399" sldId="2147483672"/>
            <pc:sldLayoutMk cId="3293417823" sldId="2147483676"/>
          </pc:sldLayoutMkLst>
          <pc:spChg chg="mod">
            <ac:chgData name="Kerr Castle" userId="S::k.castle@qaa.ac.uk::e82a66c0-0917-42fe-9517-02330ba15e4f" providerId="AD" clId="Web-{4F6A34BD-00AA-2095-8ABE-EFA68B999A64}" dt="2023-05-10T13:28:21.807" v="63"/>
            <ac:spMkLst>
              <pc:docMk/>
              <pc:sldMasterMk cId="4225380399" sldId="2147483672"/>
              <pc:sldLayoutMk cId="3293417823" sldId="2147483676"/>
              <ac:spMk id="3"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3293417823" sldId="2147483676"/>
              <ac:spMk id="4" creationId="{00000000-0000-0000-0000-000000000000}"/>
            </ac:spMkLst>
          </pc:spChg>
        </pc:sldLayoutChg>
        <pc:sldLayoutChg chg="modSp">
          <pc:chgData name="Kerr Castle" userId="S::k.castle@qaa.ac.uk::e82a66c0-0917-42fe-9517-02330ba15e4f" providerId="AD" clId="Web-{4F6A34BD-00AA-2095-8ABE-EFA68B999A64}" dt="2023-05-10T13:28:21.807" v="63"/>
          <pc:sldLayoutMkLst>
            <pc:docMk/>
            <pc:sldMasterMk cId="4225380399" sldId="2147483672"/>
            <pc:sldLayoutMk cId="1972016105" sldId="2147483677"/>
          </pc:sldLayoutMkLst>
          <pc:spChg chg="mod">
            <ac:chgData name="Kerr Castle" userId="S::k.castle@qaa.ac.uk::e82a66c0-0917-42fe-9517-02330ba15e4f" providerId="AD" clId="Web-{4F6A34BD-00AA-2095-8ABE-EFA68B999A64}" dt="2023-05-10T13:28:21.807" v="63"/>
            <ac:spMkLst>
              <pc:docMk/>
              <pc:sldMasterMk cId="4225380399" sldId="2147483672"/>
              <pc:sldLayoutMk cId="1972016105" sldId="2147483677"/>
              <ac:spMk id="3"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1972016105" sldId="2147483677"/>
              <ac:spMk id="4"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1972016105" sldId="2147483677"/>
              <ac:spMk id="5"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1972016105" sldId="2147483677"/>
              <ac:spMk id="6" creationId="{00000000-0000-0000-0000-000000000000}"/>
            </ac:spMkLst>
          </pc:spChg>
        </pc:sldLayoutChg>
        <pc:sldLayoutChg chg="modSp">
          <pc:chgData name="Kerr Castle" userId="S::k.castle@qaa.ac.uk::e82a66c0-0917-42fe-9517-02330ba15e4f" providerId="AD" clId="Web-{4F6A34BD-00AA-2095-8ABE-EFA68B999A64}" dt="2023-05-10T13:28:21.807" v="63"/>
          <pc:sldLayoutMkLst>
            <pc:docMk/>
            <pc:sldMasterMk cId="4225380399" sldId="2147483672"/>
            <pc:sldLayoutMk cId="2122328298" sldId="2147483680"/>
          </pc:sldLayoutMkLst>
          <pc:spChg chg="mod">
            <ac:chgData name="Kerr Castle" userId="S::k.castle@qaa.ac.uk::e82a66c0-0917-42fe-9517-02330ba15e4f" providerId="AD" clId="Web-{4F6A34BD-00AA-2095-8ABE-EFA68B999A64}" dt="2023-05-10T13:28:21.807" v="63"/>
            <ac:spMkLst>
              <pc:docMk/>
              <pc:sldMasterMk cId="4225380399" sldId="2147483672"/>
              <pc:sldLayoutMk cId="2122328298" sldId="2147483680"/>
              <ac:spMk id="2"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2122328298" sldId="2147483680"/>
              <ac:spMk id="3"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2122328298" sldId="2147483680"/>
              <ac:spMk id="4" creationId="{00000000-0000-0000-0000-000000000000}"/>
            </ac:spMkLst>
          </pc:spChg>
        </pc:sldLayoutChg>
        <pc:sldLayoutChg chg="modSp">
          <pc:chgData name="Kerr Castle" userId="S::k.castle@qaa.ac.uk::e82a66c0-0917-42fe-9517-02330ba15e4f" providerId="AD" clId="Web-{4F6A34BD-00AA-2095-8ABE-EFA68B999A64}" dt="2023-05-10T13:28:21.807" v="63"/>
          <pc:sldLayoutMkLst>
            <pc:docMk/>
            <pc:sldMasterMk cId="4225380399" sldId="2147483672"/>
            <pc:sldLayoutMk cId="2747076442" sldId="2147483681"/>
          </pc:sldLayoutMkLst>
          <pc:spChg chg="mod">
            <ac:chgData name="Kerr Castle" userId="S::k.castle@qaa.ac.uk::e82a66c0-0917-42fe-9517-02330ba15e4f" providerId="AD" clId="Web-{4F6A34BD-00AA-2095-8ABE-EFA68B999A64}" dt="2023-05-10T13:28:21.807" v="63"/>
            <ac:spMkLst>
              <pc:docMk/>
              <pc:sldMasterMk cId="4225380399" sldId="2147483672"/>
              <pc:sldLayoutMk cId="2747076442" sldId="2147483681"/>
              <ac:spMk id="2"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2747076442" sldId="2147483681"/>
              <ac:spMk id="3"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2747076442" sldId="2147483681"/>
              <ac:spMk id="4" creationId="{00000000-0000-0000-0000-000000000000}"/>
            </ac:spMkLst>
          </pc:spChg>
        </pc:sldLayoutChg>
        <pc:sldLayoutChg chg="modSp">
          <pc:chgData name="Kerr Castle" userId="S::k.castle@qaa.ac.uk::e82a66c0-0917-42fe-9517-02330ba15e4f" providerId="AD" clId="Web-{4F6A34BD-00AA-2095-8ABE-EFA68B999A64}" dt="2023-05-10T13:28:21.807" v="63"/>
          <pc:sldLayoutMkLst>
            <pc:docMk/>
            <pc:sldMasterMk cId="4225380399" sldId="2147483672"/>
            <pc:sldLayoutMk cId="3265719974" sldId="2147483683"/>
          </pc:sldLayoutMkLst>
          <pc:spChg chg="mod">
            <ac:chgData name="Kerr Castle" userId="S::k.castle@qaa.ac.uk::e82a66c0-0917-42fe-9517-02330ba15e4f" providerId="AD" clId="Web-{4F6A34BD-00AA-2095-8ABE-EFA68B999A64}" dt="2023-05-10T13:28:21.807" v="63"/>
            <ac:spMkLst>
              <pc:docMk/>
              <pc:sldMasterMk cId="4225380399" sldId="2147483672"/>
              <pc:sldLayoutMk cId="3265719974" sldId="2147483683"/>
              <ac:spMk id="2" creationId="{00000000-0000-0000-0000-000000000000}"/>
            </ac:spMkLst>
          </pc:spChg>
          <pc:spChg chg="mod">
            <ac:chgData name="Kerr Castle" userId="S::k.castle@qaa.ac.uk::e82a66c0-0917-42fe-9517-02330ba15e4f" providerId="AD" clId="Web-{4F6A34BD-00AA-2095-8ABE-EFA68B999A64}" dt="2023-05-10T13:28:21.807" v="63"/>
            <ac:spMkLst>
              <pc:docMk/>
              <pc:sldMasterMk cId="4225380399" sldId="2147483672"/>
              <pc:sldLayoutMk cId="3265719974" sldId="2147483683"/>
              <ac:spMk id="3" creationId="{00000000-0000-0000-0000-000000000000}"/>
            </ac:spMkLst>
          </pc:spChg>
        </pc:sldLayoutChg>
      </pc:sldMasterChg>
    </pc:docChg>
  </pc:docChgLst>
  <pc:docChgLst>
    <pc:chgData name="Michael Snowden" userId="df56eb39-dfd9-4140-93f2-166d75bf0394" providerId="ADAL" clId="{6BA05383-E15B-41E0-9E19-34B8563B1DE8}"/>
    <pc:docChg chg="undo custSel addSld delSld modSld sldOrd">
      <pc:chgData name="Michael Snowden" userId="df56eb39-dfd9-4140-93f2-166d75bf0394" providerId="ADAL" clId="{6BA05383-E15B-41E0-9E19-34B8563B1DE8}" dt="2023-03-31T19:56:37.033" v="1087" actId="20577"/>
      <pc:docMkLst>
        <pc:docMk/>
      </pc:docMkLst>
      <pc:sldChg chg="addSp delSp modSp mod modClrScheme chgLayout">
        <pc:chgData name="Michael Snowden" userId="df56eb39-dfd9-4140-93f2-166d75bf0394" providerId="ADAL" clId="{6BA05383-E15B-41E0-9E19-34B8563B1DE8}" dt="2023-03-31T18:14:50.491" v="243" actId="14100"/>
        <pc:sldMkLst>
          <pc:docMk/>
          <pc:sldMk cId="3272156188" sldId="290"/>
        </pc:sldMkLst>
        <pc:spChg chg="mod">
          <ac:chgData name="Michael Snowden" userId="df56eb39-dfd9-4140-93f2-166d75bf0394" providerId="ADAL" clId="{6BA05383-E15B-41E0-9E19-34B8563B1DE8}" dt="2023-03-31T18:14:40.236" v="241" actId="26606"/>
          <ac:spMkLst>
            <pc:docMk/>
            <pc:sldMk cId="3272156188" sldId="290"/>
            <ac:spMk id="2" creationId="{00000000-0000-0000-0000-000000000000}"/>
          </ac:spMkLst>
        </pc:spChg>
        <pc:spChg chg="add del mod">
          <ac:chgData name="Michael Snowden" userId="df56eb39-dfd9-4140-93f2-166d75bf0394" providerId="ADAL" clId="{6BA05383-E15B-41E0-9E19-34B8563B1DE8}" dt="2023-03-31T18:14:45.570" v="242" actId="478"/>
          <ac:spMkLst>
            <pc:docMk/>
            <pc:sldMk cId="3272156188" sldId="290"/>
            <ac:spMk id="16" creationId="{7DDFE14A-2455-48E1-932B-1744B0AC7846}"/>
          </ac:spMkLst>
        </pc:spChg>
        <pc:graphicFrameChg chg="mod modGraphic">
          <ac:chgData name="Michael Snowden" userId="df56eb39-dfd9-4140-93f2-166d75bf0394" providerId="ADAL" clId="{6BA05383-E15B-41E0-9E19-34B8563B1DE8}" dt="2023-03-31T18:14:50.491" v="243" actId="14100"/>
          <ac:graphicFrameMkLst>
            <pc:docMk/>
            <pc:sldMk cId="3272156188" sldId="290"/>
            <ac:graphicFrameMk id="11" creationId="{8D065B67-C565-E403-1432-C425EE9C922D}"/>
          </ac:graphicFrameMkLst>
        </pc:graphicFrameChg>
      </pc:sldChg>
      <pc:sldChg chg="addSp delSp modSp mod modClrScheme chgLayout">
        <pc:chgData name="Michael Snowden" userId="df56eb39-dfd9-4140-93f2-166d75bf0394" providerId="ADAL" clId="{6BA05383-E15B-41E0-9E19-34B8563B1DE8}" dt="2023-03-31T18:16:18.231" v="249" actId="14100"/>
        <pc:sldMkLst>
          <pc:docMk/>
          <pc:sldMk cId="988213911" sldId="292"/>
        </pc:sldMkLst>
        <pc:spChg chg="del">
          <ac:chgData name="Michael Snowden" userId="df56eb39-dfd9-4140-93f2-166d75bf0394" providerId="ADAL" clId="{6BA05383-E15B-41E0-9E19-34B8563B1DE8}" dt="2023-03-31T18:16:05.011" v="246" actId="26606"/>
          <ac:spMkLst>
            <pc:docMk/>
            <pc:sldMk cId="988213911" sldId="292"/>
            <ac:spMk id="9" creationId="{6FD5C75E-D08D-57B5-F232-0E361C142A65}"/>
          </ac:spMkLst>
        </pc:spChg>
        <pc:spChg chg="add mod">
          <ac:chgData name="Michael Snowden" userId="df56eb39-dfd9-4140-93f2-166d75bf0394" providerId="ADAL" clId="{6BA05383-E15B-41E0-9E19-34B8563B1DE8}" dt="2023-03-31T18:16:05.011" v="246" actId="26606"/>
          <ac:spMkLst>
            <pc:docMk/>
            <pc:sldMk cId="988213911" sldId="292"/>
            <ac:spMk id="14" creationId="{B14B95C1-73CB-EDD2-A2A1-82294B584C87}"/>
          </ac:spMkLst>
        </pc:spChg>
        <pc:spChg chg="add del mod">
          <ac:chgData name="Michael Snowden" userId="df56eb39-dfd9-4140-93f2-166d75bf0394" providerId="ADAL" clId="{6BA05383-E15B-41E0-9E19-34B8563B1DE8}" dt="2023-03-31T18:16:09.678" v="247" actId="478"/>
          <ac:spMkLst>
            <pc:docMk/>
            <pc:sldMk cId="988213911" sldId="292"/>
            <ac:spMk id="16" creationId="{01B61D7D-F1EE-D078-E7A2-4669F587C4CF}"/>
          </ac:spMkLst>
        </pc:spChg>
        <pc:graphicFrameChg chg="mod modGraphic">
          <ac:chgData name="Michael Snowden" userId="df56eb39-dfd9-4140-93f2-166d75bf0394" providerId="ADAL" clId="{6BA05383-E15B-41E0-9E19-34B8563B1DE8}" dt="2023-03-31T18:16:18.231" v="249" actId="14100"/>
          <ac:graphicFrameMkLst>
            <pc:docMk/>
            <pc:sldMk cId="988213911" sldId="292"/>
            <ac:graphicFrameMk id="5" creationId="{A6F0F823-064A-ACC6-A0C2-C7DA91DB2758}"/>
          </ac:graphicFrameMkLst>
        </pc:graphicFrameChg>
      </pc:sldChg>
      <pc:sldChg chg="addSp delSp modSp mod modClrScheme chgLayout">
        <pc:chgData name="Michael Snowden" userId="df56eb39-dfd9-4140-93f2-166d75bf0394" providerId="ADAL" clId="{6BA05383-E15B-41E0-9E19-34B8563B1DE8}" dt="2023-03-31T18:12:29.050" v="182" actId="20577"/>
        <pc:sldMkLst>
          <pc:docMk/>
          <pc:sldMk cId="3759541296" sldId="293"/>
        </pc:sldMkLst>
        <pc:spChg chg="add mod ord">
          <ac:chgData name="Michael Snowden" userId="df56eb39-dfd9-4140-93f2-166d75bf0394" providerId="ADAL" clId="{6BA05383-E15B-41E0-9E19-34B8563B1DE8}" dt="2023-03-31T18:11:33.367" v="171" actId="1076"/>
          <ac:spMkLst>
            <pc:docMk/>
            <pc:sldMk cId="3759541296" sldId="293"/>
            <ac:spMk id="2" creationId="{9EFC90A7-4EC9-3360-B6A8-A1AB7F1DC8BF}"/>
          </ac:spMkLst>
        </pc:spChg>
        <pc:spChg chg="add mod">
          <ac:chgData name="Michael Snowden" userId="df56eb39-dfd9-4140-93f2-166d75bf0394" providerId="ADAL" clId="{6BA05383-E15B-41E0-9E19-34B8563B1DE8}" dt="2023-03-31T18:12:29.050" v="182" actId="20577"/>
          <ac:spMkLst>
            <pc:docMk/>
            <pc:sldMk cId="3759541296" sldId="293"/>
            <ac:spMk id="4" creationId="{8F0FA4D3-99CD-E443-E1DE-0B6C3B59968F}"/>
          </ac:spMkLst>
        </pc:spChg>
        <pc:spChg chg="add mod">
          <ac:chgData name="Michael Snowden" userId="df56eb39-dfd9-4140-93f2-166d75bf0394" providerId="ADAL" clId="{6BA05383-E15B-41E0-9E19-34B8563B1DE8}" dt="2023-03-31T18:12:21.680" v="180" actId="1076"/>
          <ac:spMkLst>
            <pc:docMk/>
            <pc:sldMk cId="3759541296" sldId="293"/>
            <ac:spMk id="6" creationId="{78C8F420-5F94-F322-57F4-C606E4569C8E}"/>
          </ac:spMkLst>
        </pc:spChg>
        <pc:spChg chg="add mod">
          <ac:chgData name="Michael Snowden" userId="df56eb39-dfd9-4140-93f2-166d75bf0394" providerId="ADAL" clId="{6BA05383-E15B-41E0-9E19-34B8563B1DE8}" dt="2023-03-31T18:12:24.632" v="181" actId="20577"/>
          <ac:spMkLst>
            <pc:docMk/>
            <pc:sldMk cId="3759541296" sldId="293"/>
            <ac:spMk id="8" creationId="{F1BBD944-F23A-996B-E384-34A34DFD6D5D}"/>
          </ac:spMkLst>
        </pc:spChg>
        <pc:spChg chg="del mod ord">
          <ac:chgData name="Michael Snowden" userId="df56eb39-dfd9-4140-93f2-166d75bf0394" providerId="ADAL" clId="{6BA05383-E15B-41E0-9E19-34B8563B1DE8}" dt="2023-03-31T18:11:20.776" v="163" actId="478"/>
          <ac:spMkLst>
            <pc:docMk/>
            <pc:sldMk cId="3759541296" sldId="293"/>
            <ac:spMk id="11" creationId="{1593DEE0-5332-4C48-7039-0C36F8E0C9C5}"/>
          </ac:spMkLst>
        </pc:spChg>
        <pc:spChg chg="add del mod">
          <ac:chgData name="Michael Snowden" userId="df56eb39-dfd9-4140-93f2-166d75bf0394" providerId="ADAL" clId="{6BA05383-E15B-41E0-9E19-34B8563B1DE8}" dt="2023-03-31T18:08:18.017" v="66" actId="26606"/>
          <ac:spMkLst>
            <pc:docMk/>
            <pc:sldMk cId="3759541296" sldId="293"/>
            <ac:spMk id="17" creationId="{F426E251-D3E5-9A3C-5CC1-856F6ACA4B51}"/>
          </ac:spMkLst>
        </pc:spChg>
        <pc:graphicFrameChg chg="del mod ord modGraphic">
          <ac:chgData name="Michael Snowden" userId="df56eb39-dfd9-4140-93f2-166d75bf0394" providerId="ADAL" clId="{6BA05383-E15B-41E0-9E19-34B8563B1DE8}" dt="2023-03-31T18:09:27.251" v="94" actId="478"/>
          <ac:graphicFrameMkLst>
            <pc:docMk/>
            <pc:sldMk cId="3759541296" sldId="293"/>
            <ac:graphicFrameMk id="12" creationId="{8B102A93-EF89-60AA-B400-768B6482B385}"/>
          </ac:graphicFrameMkLst>
        </pc:graphicFrameChg>
      </pc:sldChg>
      <pc:sldChg chg="addSp delSp modSp mod">
        <pc:chgData name="Michael Snowden" userId="df56eb39-dfd9-4140-93f2-166d75bf0394" providerId="ADAL" clId="{6BA05383-E15B-41E0-9E19-34B8563B1DE8}" dt="2023-03-31T18:14:58.463" v="244" actId="26606"/>
        <pc:sldMkLst>
          <pc:docMk/>
          <pc:sldMk cId="3893499623" sldId="294"/>
        </pc:sldMkLst>
        <pc:spChg chg="del">
          <ac:chgData name="Michael Snowden" userId="df56eb39-dfd9-4140-93f2-166d75bf0394" providerId="ADAL" clId="{6BA05383-E15B-41E0-9E19-34B8563B1DE8}" dt="2023-03-31T18:14:58.463" v="244" actId="26606"/>
          <ac:spMkLst>
            <pc:docMk/>
            <pc:sldMk cId="3893499623" sldId="294"/>
            <ac:spMk id="9" creationId="{07582C6A-ABEB-9017-C9A5-277D77BB34CB}"/>
          </ac:spMkLst>
        </pc:spChg>
        <pc:spChg chg="add">
          <ac:chgData name="Michael Snowden" userId="df56eb39-dfd9-4140-93f2-166d75bf0394" providerId="ADAL" clId="{6BA05383-E15B-41E0-9E19-34B8563B1DE8}" dt="2023-03-31T18:14:58.463" v="244" actId="26606"/>
          <ac:spMkLst>
            <pc:docMk/>
            <pc:sldMk cId="3893499623" sldId="294"/>
            <ac:spMk id="14" creationId="{63A7C925-67E3-4130-2078-25ECB2830CE9}"/>
          </ac:spMkLst>
        </pc:spChg>
        <pc:graphicFrameChg chg="mod modGraphic">
          <ac:chgData name="Michael Snowden" userId="df56eb39-dfd9-4140-93f2-166d75bf0394" providerId="ADAL" clId="{6BA05383-E15B-41E0-9E19-34B8563B1DE8}" dt="2023-03-31T18:14:58.463" v="244" actId="26606"/>
          <ac:graphicFrameMkLst>
            <pc:docMk/>
            <pc:sldMk cId="3893499623" sldId="294"/>
            <ac:graphicFrameMk id="5" creationId="{A23EB136-0982-586F-8DED-41ADB0F8A0B4}"/>
          </ac:graphicFrameMkLst>
        </pc:graphicFrameChg>
      </pc:sldChg>
      <pc:sldChg chg="modSp mod">
        <pc:chgData name="Michael Snowden" userId="df56eb39-dfd9-4140-93f2-166d75bf0394" providerId="ADAL" clId="{6BA05383-E15B-41E0-9E19-34B8563B1DE8}" dt="2023-03-31T18:15:55.036" v="245" actId="26606"/>
        <pc:sldMkLst>
          <pc:docMk/>
          <pc:sldMk cId="1281242089" sldId="300"/>
        </pc:sldMkLst>
        <pc:graphicFrameChg chg="mod modGraphic">
          <ac:chgData name="Michael Snowden" userId="df56eb39-dfd9-4140-93f2-166d75bf0394" providerId="ADAL" clId="{6BA05383-E15B-41E0-9E19-34B8563B1DE8}" dt="2023-03-31T18:15:55.036" v="245" actId="26606"/>
          <ac:graphicFrameMkLst>
            <pc:docMk/>
            <pc:sldMk cId="1281242089" sldId="300"/>
            <ac:graphicFrameMk id="5" creationId="{94AC6136-5BCE-3101-2E34-279BE0BC1A1E}"/>
          </ac:graphicFrameMkLst>
        </pc:graphicFrameChg>
      </pc:sldChg>
      <pc:sldChg chg="modSp mod">
        <pc:chgData name="Michael Snowden" userId="df56eb39-dfd9-4140-93f2-166d75bf0394" providerId="ADAL" clId="{6BA05383-E15B-41E0-9E19-34B8563B1DE8}" dt="2023-03-31T18:18:10.605" v="399" actId="20577"/>
        <pc:sldMkLst>
          <pc:docMk/>
          <pc:sldMk cId="2361402304" sldId="302"/>
        </pc:sldMkLst>
        <pc:graphicFrameChg chg="mod modGraphic">
          <ac:chgData name="Michael Snowden" userId="df56eb39-dfd9-4140-93f2-166d75bf0394" providerId="ADAL" clId="{6BA05383-E15B-41E0-9E19-34B8563B1DE8}" dt="2023-03-31T18:18:10.605" v="399" actId="20577"/>
          <ac:graphicFrameMkLst>
            <pc:docMk/>
            <pc:sldMk cId="2361402304" sldId="302"/>
            <ac:graphicFrameMk id="10" creationId="{36DBE8CB-E11E-FA6A-1F77-A2311C791F5C}"/>
          </ac:graphicFrameMkLst>
        </pc:graphicFrameChg>
      </pc:sldChg>
      <pc:sldChg chg="modSp mod">
        <pc:chgData name="Michael Snowden" userId="df56eb39-dfd9-4140-93f2-166d75bf0394" providerId="ADAL" clId="{6BA05383-E15B-41E0-9E19-34B8563B1DE8}" dt="2023-03-31T18:21:07.678" v="465" actId="20577"/>
        <pc:sldMkLst>
          <pc:docMk/>
          <pc:sldMk cId="2474679944" sldId="303"/>
        </pc:sldMkLst>
        <pc:graphicFrameChg chg="mod modGraphic">
          <ac:chgData name="Michael Snowden" userId="df56eb39-dfd9-4140-93f2-166d75bf0394" providerId="ADAL" clId="{6BA05383-E15B-41E0-9E19-34B8563B1DE8}" dt="2023-03-31T18:21:07.678" v="465" actId="20577"/>
          <ac:graphicFrameMkLst>
            <pc:docMk/>
            <pc:sldMk cId="2474679944" sldId="303"/>
            <ac:graphicFrameMk id="11" creationId="{666A7BEE-0B2D-341F-EA79-C62F0E4C084B}"/>
          </ac:graphicFrameMkLst>
        </pc:graphicFrameChg>
      </pc:sldChg>
      <pc:sldChg chg="addSp delSp modSp mod modClrScheme chgLayout">
        <pc:chgData name="Michael Snowden" userId="df56eb39-dfd9-4140-93f2-166d75bf0394" providerId="ADAL" clId="{6BA05383-E15B-41E0-9E19-34B8563B1DE8}" dt="2023-03-31T18:22:03.641" v="473" actId="14100"/>
        <pc:sldMkLst>
          <pc:docMk/>
          <pc:sldMk cId="3401982711" sldId="304"/>
        </pc:sldMkLst>
        <pc:spChg chg="add del">
          <ac:chgData name="Michael Snowden" userId="df56eb39-dfd9-4140-93f2-166d75bf0394" providerId="ADAL" clId="{6BA05383-E15B-41E0-9E19-34B8563B1DE8}" dt="2023-03-31T18:21:42.913" v="469" actId="26606"/>
          <ac:spMkLst>
            <pc:docMk/>
            <pc:sldMk cId="3401982711" sldId="304"/>
            <ac:spMk id="9" creationId="{E2A0448A-03CD-7DA0-6276-36BCB3B91C9D}"/>
          </ac:spMkLst>
        </pc:spChg>
        <pc:spChg chg="add del">
          <ac:chgData name="Michael Snowden" userId="df56eb39-dfd9-4140-93f2-166d75bf0394" providerId="ADAL" clId="{6BA05383-E15B-41E0-9E19-34B8563B1DE8}" dt="2023-03-31T18:21:42.864" v="468" actId="26606"/>
          <ac:spMkLst>
            <pc:docMk/>
            <pc:sldMk cId="3401982711" sldId="304"/>
            <ac:spMk id="14" creationId="{BFF082F7-C615-E6BB-2D33-8AA5F8E17E59}"/>
          </ac:spMkLst>
        </pc:spChg>
        <pc:spChg chg="add del mod">
          <ac:chgData name="Michael Snowden" userId="df56eb39-dfd9-4140-93f2-166d75bf0394" providerId="ADAL" clId="{6BA05383-E15B-41E0-9E19-34B8563B1DE8}" dt="2023-03-31T18:21:49.093" v="470" actId="478"/>
          <ac:spMkLst>
            <pc:docMk/>
            <pc:sldMk cId="3401982711" sldId="304"/>
            <ac:spMk id="16" creationId="{37299FBE-7812-10CD-DBFF-AAB984FC7081}"/>
          </ac:spMkLst>
        </pc:spChg>
        <pc:spChg chg="add mod">
          <ac:chgData name="Michael Snowden" userId="df56eb39-dfd9-4140-93f2-166d75bf0394" providerId="ADAL" clId="{6BA05383-E15B-41E0-9E19-34B8563B1DE8}" dt="2023-03-31T18:21:42.913" v="469" actId="26606"/>
          <ac:spMkLst>
            <pc:docMk/>
            <pc:sldMk cId="3401982711" sldId="304"/>
            <ac:spMk id="17" creationId="{A43DE3D9-C0B7-38C5-201E-6C6A3A30909D}"/>
          </ac:spMkLst>
        </pc:spChg>
        <pc:graphicFrameChg chg="mod modGraphic">
          <ac:chgData name="Michael Snowden" userId="df56eb39-dfd9-4140-93f2-166d75bf0394" providerId="ADAL" clId="{6BA05383-E15B-41E0-9E19-34B8563B1DE8}" dt="2023-03-31T18:22:03.641" v="473" actId="14100"/>
          <ac:graphicFrameMkLst>
            <pc:docMk/>
            <pc:sldMk cId="3401982711" sldId="304"/>
            <ac:graphicFrameMk id="5" creationId="{EC0878EC-DDEA-EA87-A3DD-E1CAADE6BE73}"/>
          </ac:graphicFrameMkLst>
        </pc:graphicFrameChg>
      </pc:sldChg>
      <pc:sldChg chg="addSp delSp modSp mod modClrScheme chgLayout">
        <pc:chgData name="Michael Snowden" userId="df56eb39-dfd9-4140-93f2-166d75bf0394" providerId="ADAL" clId="{6BA05383-E15B-41E0-9E19-34B8563B1DE8}" dt="2023-03-31T18:22:28.518" v="476" actId="14100"/>
        <pc:sldMkLst>
          <pc:docMk/>
          <pc:sldMk cId="3249061238" sldId="305"/>
        </pc:sldMkLst>
        <pc:spChg chg="del">
          <ac:chgData name="Michael Snowden" userId="df56eb39-dfd9-4140-93f2-166d75bf0394" providerId="ADAL" clId="{6BA05383-E15B-41E0-9E19-34B8563B1DE8}" dt="2023-03-31T18:22:12.950" v="474" actId="26606"/>
          <ac:spMkLst>
            <pc:docMk/>
            <pc:sldMk cId="3249061238" sldId="305"/>
            <ac:spMk id="9" creationId="{8C60B5E4-314C-79F4-6634-9914F9BB0871}"/>
          </ac:spMkLst>
        </pc:spChg>
        <pc:spChg chg="add mod">
          <ac:chgData name="Michael Snowden" userId="df56eb39-dfd9-4140-93f2-166d75bf0394" providerId="ADAL" clId="{6BA05383-E15B-41E0-9E19-34B8563B1DE8}" dt="2023-03-31T18:22:12.950" v="474" actId="26606"/>
          <ac:spMkLst>
            <pc:docMk/>
            <pc:sldMk cId="3249061238" sldId="305"/>
            <ac:spMk id="14" creationId="{AAD8F11F-B545-B0C3-E287-B6AA3FEA92D5}"/>
          </ac:spMkLst>
        </pc:spChg>
        <pc:spChg chg="add del mod">
          <ac:chgData name="Michael Snowden" userId="df56eb39-dfd9-4140-93f2-166d75bf0394" providerId="ADAL" clId="{6BA05383-E15B-41E0-9E19-34B8563B1DE8}" dt="2023-03-31T18:22:16.571" v="475" actId="478"/>
          <ac:spMkLst>
            <pc:docMk/>
            <pc:sldMk cId="3249061238" sldId="305"/>
            <ac:spMk id="16" creationId="{12DF61ED-7F7C-87EE-28F6-8F047886381A}"/>
          </ac:spMkLst>
        </pc:spChg>
        <pc:graphicFrameChg chg="mod modGraphic">
          <ac:chgData name="Michael Snowden" userId="df56eb39-dfd9-4140-93f2-166d75bf0394" providerId="ADAL" clId="{6BA05383-E15B-41E0-9E19-34B8563B1DE8}" dt="2023-03-31T18:22:28.518" v="476" actId="14100"/>
          <ac:graphicFrameMkLst>
            <pc:docMk/>
            <pc:sldMk cId="3249061238" sldId="305"/>
            <ac:graphicFrameMk id="5" creationId="{08BCD834-370E-3A3B-B0E3-68386D4A4930}"/>
          </ac:graphicFrameMkLst>
        </pc:graphicFrameChg>
      </pc:sldChg>
      <pc:sldChg chg="addSp delSp modSp mod modClrScheme chgLayout">
        <pc:chgData name="Michael Snowden" userId="df56eb39-dfd9-4140-93f2-166d75bf0394" providerId="ADAL" clId="{6BA05383-E15B-41E0-9E19-34B8563B1DE8}" dt="2023-03-31T18:26:04.628" v="537" actId="14100"/>
        <pc:sldMkLst>
          <pc:docMk/>
          <pc:sldMk cId="4025746566" sldId="306"/>
        </pc:sldMkLst>
        <pc:spChg chg="add del">
          <ac:chgData name="Michael Snowden" userId="df56eb39-dfd9-4140-93f2-166d75bf0394" providerId="ADAL" clId="{6BA05383-E15B-41E0-9E19-34B8563B1DE8}" dt="2023-03-31T18:22:46.548" v="479" actId="26606"/>
          <ac:spMkLst>
            <pc:docMk/>
            <pc:sldMk cId="4025746566" sldId="306"/>
            <ac:spMk id="3" creationId="{00000000-0000-0000-0000-000000000000}"/>
          </ac:spMkLst>
        </pc:spChg>
        <pc:spChg chg="add del mod">
          <ac:chgData name="Michael Snowden" userId="df56eb39-dfd9-4140-93f2-166d75bf0394" providerId="ADAL" clId="{6BA05383-E15B-41E0-9E19-34B8563B1DE8}" dt="2023-03-31T18:25:50.706" v="535" actId="478"/>
          <ac:spMkLst>
            <pc:docMk/>
            <pc:sldMk cId="4025746566" sldId="306"/>
            <ac:spMk id="5" creationId="{AA3D0E58-0958-B059-CC5F-3076A966D0A6}"/>
          </ac:spMkLst>
        </pc:spChg>
        <pc:spChg chg="add del mod">
          <ac:chgData name="Michael Snowden" userId="df56eb39-dfd9-4140-93f2-166d75bf0394" providerId="ADAL" clId="{6BA05383-E15B-41E0-9E19-34B8563B1DE8}" dt="2023-03-31T18:22:46.531" v="478" actId="26606"/>
          <ac:spMkLst>
            <pc:docMk/>
            <pc:sldMk cId="4025746566" sldId="306"/>
            <ac:spMk id="6" creationId="{4FA82DC9-B035-6255-97C1-DE44C075B9E1}"/>
          </ac:spMkLst>
        </pc:spChg>
        <pc:spChg chg="add del mod">
          <ac:chgData name="Michael Snowden" userId="df56eb39-dfd9-4140-93f2-166d75bf0394" providerId="ADAL" clId="{6BA05383-E15B-41E0-9E19-34B8563B1DE8}" dt="2023-03-31T18:22:46.531" v="478" actId="26606"/>
          <ac:spMkLst>
            <pc:docMk/>
            <pc:sldMk cId="4025746566" sldId="306"/>
            <ac:spMk id="7" creationId="{ACB441AC-144D-2732-AA2C-9AA0FB702B8B}"/>
          </ac:spMkLst>
        </pc:spChg>
        <pc:spChg chg="add del mod">
          <ac:chgData name="Michael Snowden" userId="df56eb39-dfd9-4140-93f2-166d75bf0394" providerId="ADAL" clId="{6BA05383-E15B-41E0-9E19-34B8563B1DE8}" dt="2023-03-31T18:23:39.892" v="480" actId="478"/>
          <ac:spMkLst>
            <pc:docMk/>
            <pc:sldMk cId="4025746566" sldId="306"/>
            <ac:spMk id="10" creationId="{27EB516C-8679-2721-7283-2ED181EF261A}"/>
          </ac:spMkLst>
        </pc:spChg>
        <pc:spChg chg="add del mod">
          <ac:chgData name="Michael Snowden" userId="df56eb39-dfd9-4140-93f2-166d75bf0394" providerId="ADAL" clId="{6BA05383-E15B-41E0-9E19-34B8563B1DE8}" dt="2023-03-31T18:23:42.802" v="481" actId="478"/>
          <ac:spMkLst>
            <pc:docMk/>
            <pc:sldMk cId="4025746566" sldId="306"/>
            <ac:spMk id="12" creationId="{5AA6FB71-D856-EE77-5037-D6B266802D9E}"/>
          </ac:spMkLst>
        </pc:spChg>
        <pc:graphicFrameChg chg="add del mod">
          <ac:chgData name="Michael Snowden" userId="df56eb39-dfd9-4140-93f2-166d75bf0394" providerId="ADAL" clId="{6BA05383-E15B-41E0-9E19-34B8563B1DE8}" dt="2023-03-31T18:26:04.628" v="537" actId="14100"/>
          <ac:graphicFrameMkLst>
            <pc:docMk/>
            <pc:sldMk cId="4025746566" sldId="306"/>
            <ac:graphicFrameMk id="2" creationId="{88411444-4B36-106B-575A-21484D8FBE52}"/>
          </ac:graphicFrameMkLst>
        </pc:graphicFrameChg>
        <pc:graphicFrameChg chg="add del mod">
          <ac:chgData name="Michael Snowden" userId="df56eb39-dfd9-4140-93f2-166d75bf0394" providerId="ADAL" clId="{6BA05383-E15B-41E0-9E19-34B8563B1DE8}" dt="2023-03-31T18:22:46.531" v="478" actId="26606"/>
          <ac:graphicFrameMkLst>
            <pc:docMk/>
            <pc:sldMk cId="4025746566" sldId="306"/>
            <ac:graphicFrameMk id="8" creationId="{225DF46F-8B02-38C8-A045-EC6C474015C3}"/>
          </ac:graphicFrameMkLst>
        </pc:graphicFrameChg>
        <pc:graphicFrameChg chg="add del mod">
          <ac:chgData name="Michael Snowden" userId="df56eb39-dfd9-4140-93f2-166d75bf0394" providerId="ADAL" clId="{6BA05383-E15B-41E0-9E19-34B8563B1DE8}" dt="2023-03-31T18:25:46.612" v="534" actId="478"/>
          <ac:graphicFrameMkLst>
            <pc:docMk/>
            <pc:sldMk cId="4025746566" sldId="306"/>
            <ac:graphicFrameMk id="15" creationId="{B8CE10B2-A695-906F-C6E0-C88EF285BCB8}"/>
          </ac:graphicFrameMkLst>
        </pc:graphicFrameChg>
      </pc:sldChg>
      <pc:sldChg chg="addSp delSp modSp mod modClrScheme chgLayout">
        <pc:chgData name="Michael Snowden" userId="df56eb39-dfd9-4140-93f2-166d75bf0394" providerId="ADAL" clId="{6BA05383-E15B-41E0-9E19-34B8563B1DE8}" dt="2023-03-31T18:27:47.378" v="569" actId="113"/>
        <pc:sldMkLst>
          <pc:docMk/>
          <pc:sldMk cId="3823544938" sldId="307"/>
        </pc:sldMkLst>
        <pc:spChg chg="mod">
          <ac:chgData name="Michael Snowden" userId="df56eb39-dfd9-4140-93f2-166d75bf0394" providerId="ADAL" clId="{6BA05383-E15B-41E0-9E19-34B8563B1DE8}" dt="2023-03-31T18:27:28.619" v="566" actId="26606"/>
          <ac:spMkLst>
            <pc:docMk/>
            <pc:sldMk cId="3823544938" sldId="307"/>
            <ac:spMk id="2" creationId="{00000000-0000-0000-0000-000000000000}"/>
          </ac:spMkLst>
        </pc:spChg>
        <pc:spChg chg="add del mod">
          <ac:chgData name="Michael Snowden" userId="df56eb39-dfd9-4140-93f2-166d75bf0394" providerId="ADAL" clId="{6BA05383-E15B-41E0-9E19-34B8563B1DE8}" dt="2023-03-31T18:26:42.317" v="555" actId="26606"/>
          <ac:spMkLst>
            <pc:docMk/>
            <pc:sldMk cId="3823544938" sldId="307"/>
            <ac:spMk id="18" creationId="{95114A60-E74E-CE91-5C9E-0DDA10347F82}"/>
          </ac:spMkLst>
        </pc:spChg>
        <pc:spChg chg="add del mod">
          <ac:chgData name="Michael Snowden" userId="df56eb39-dfd9-4140-93f2-166d75bf0394" providerId="ADAL" clId="{6BA05383-E15B-41E0-9E19-34B8563B1DE8}" dt="2023-03-31T18:26:44.488" v="559" actId="26606"/>
          <ac:spMkLst>
            <pc:docMk/>
            <pc:sldMk cId="3823544938" sldId="307"/>
            <ac:spMk id="19" creationId="{2E9FEED5-3FA0-BE23-527A-70D4D57D081D}"/>
          </ac:spMkLst>
        </pc:spChg>
        <pc:spChg chg="add del mod">
          <ac:chgData name="Michael Snowden" userId="df56eb39-dfd9-4140-93f2-166d75bf0394" providerId="ADAL" clId="{6BA05383-E15B-41E0-9E19-34B8563B1DE8}" dt="2023-03-31T18:27:32.354" v="567" actId="478"/>
          <ac:spMkLst>
            <pc:docMk/>
            <pc:sldMk cId="3823544938" sldId="307"/>
            <ac:spMk id="20" creationId="{92F38BBC-B0F1-518A-EE97-1748FEC85587}"/>
          </ac:spMkLst>
        </pc:spChg>
        <pc:spChg chg="add del mod">
          <ac:chgData name="Michael Snowden" userId="df56eb39-dfd9-4140-93f2-166d75bf0394" providerId="ADAL" clId="{6BA05383-E15B-41E0-9E19-34B8563B1DE8}" dt="2023-03-31T18:26:39.664" v="551" actId="26606"/>
          <ac:spMkLst>
            <pc:docMk/>
            <pc:sldMk cId="3823544938" sldId="307"/>
            <ac:spMk id="21" creationId="{5541674A-A811-69FB-A565-FAB5975D568D}"/>
          </ac:spMkLst>
        </pc:spChg>
        <pc:spChg chg="add del mod">
          <ac:chgData name="Michael Snowden" userId="df56eb39-dfd9-4140-93f2-166d75bf0394" providerId="ADAL" clId="{6BA05383-E15B-41E0-9E19-34B8563B1DE8}" dt="2023-03-31T18:26:45.628" v="561" actId="26606"/>
          <ac:spMkLst>
            <pc:docMk/>
            <pc:sldMk cId="3823544938" sldId="307"/>
            <ac:spMk id="22" creationId="{CAA269DB-B720-EEAB-4BA5-083083A4AC0F}"/>
          </ac:spMkLst>
        </pc:spChg>
        <pc:spChg chg="add del mod">
          <ac:chgData name="Michael Snowden" userId="df56eb39-dfd9-4140-93f2-166d75bf0394" providerId="ADAL" clId="{6BA05383-E15B-41E0-9E19-34B8563B1DE8}" dt="2023-03-31T18:26:42.317" v="555" actId="26606"/>
          <ac:spMkLst>
            <pc:docMk/>
            <pc:sldMk cId="3823544938" sldId="307"/>
            <ac:spMk id="23" creationId="{0570E145-B0FF-94B7-18C2-FC118B0420A6}"/>
          </ac:spMkLst>
        </pc:spChg>
        <pc:spChg chg="add del mod">
          <ac:chgData name="Michael Snowden" userId="df56eb39-dfd9-4140-93f2-166d75bf0394" providerId="ADAL" clId="{6BA05383-E15B-41E0-9E19-34B8563B1DE8}" dt="2023-03-31T18:26:50.336" v="563" actId="26606"/>
          <ac:spMkLst>
            <pc:docMk/>
            <pc:sldMk cId="3823544938" sldId="307"/>
            <ac:spMk id="24" creationId="{36722AE8-D22E-0554-F894-C3446DA7F210}"/>
          </ac:spMkLst>
        </pc:spChg>
        <pc:spChg chg="add del mod">
          <ac:chgData name="Michael Snowden" userId="df56eb39-dfd9-4140-93f2-166d75bf0394" providerId="ADAL" clId="{6BA05383-E15B-41E0-9E19-34B8563B1DE8}" dt="2023-03-31T18:26:42.317" v="555" actId="26606"/>
          <ac:spMkLst>
            <pc:docMk/>
            <pc:sldMk cId="3823544938" sldId="307"/>
            <ac:spMk id="25" creationId="{B85A3298-4BF4-0D9B-DA91-9ED4E4EC72B5}"/>
          </ac:spMkLst>
        </pc:spChg>
        <pc:graphicFrameChg chg="mod modGraphic">
          <ac:chgData name="Michael Snowden" userId="df56eb39-dfd9-4140-93f2-166d75bf0394" providerId="ADAL" clId="{6BA05383-E15B-41E0-9E19-34B8563B1DE8}" dt="2023-03-31T18:27:47.378" v="569" actId="113"/>
          <ac:graphicFrameMkLst>
            <pc:docMk/>
            <pc:sldMk cId="3823544938" sldId="307"/>
            <ac:graphicFrameMk id="16" creationId="{D1197DD0-CE3F-0416-9BBC-963DB83F88BB}"/>
          </ac:graphicFrameMkLst>
        </pc:graphicFrameChg>
      </pc:sldChg>
      <pc:sldChg chg="modSp mod">
        <pc:chgData name="Michael Snowden" userId="df56eb39-dfd9-4140-93f2-166d75bf0394" providerId="ADAL" clId="{6BA05383-E15B-41E0-9E19-34B8563B1DE8}" dt="2023-03-31T18:28:32.471" v="590" actId="6549"/>
        <pc:sldMkLst>
          <pc:docMk/>
          <pc:sldMk cId="1412772074" sldId="309"/>
        </pc:sldMkLst>
        <pc:spChg chg="mod">
          <ac:chgData name="Michael Snowden" userId="df56eb39-dfd9-4140-93f2-166d75bf0394" providerId="ADAL" clId="{6BA05383-E15B-41E0-9E19-34B8563B1DE8}" dt="2023-03-31T18:28:32.471" v="590" actId="6549"/>
          <ac:spMkLst>
            <pc:docMk/>
            <pc:sldMk cId="1412772074" sldId="309"/>
            <ac:spMk id="3" creationId="{00000000-0000-0000-0000-000000000000}"/>
          </ac:spMkLst>
        </pc:spChg>
      </pc:sldChg>
      <pc:sldChg chg="modSp mod">
        <pc:chgData name="Michael Snowden" userId="df56eb39-dfd9-4140-93f2-166d75bf0394" providerId="ADAL" clId="{6BA05383-E15B-41E0-9E19-34B8563B1DE8}" dt="2023-03-31T18:30:09.585" v="701" actId="113"/>
        <pc:sldMkLst>
          <pc:docMk/>
          <pc:sldMk cId="3215261101" sldId="312"/>
        </pc:sldMkLst>
        <pc:spChg chg="mod">
          <ac:chgData name="Michael Snowden" userId="df56eb39-dfd9-4140-93f2-166d75bf0394" providerId="ADAL" clId="{6BA05383-E15B-41E0-9E19-34B8563B1DE8}" dt="2023-03-31T18:30:09.585" v="701" actId="113"/>
          <ac:spMkLst>
            <pc:docMk/>
            <pc:sldMk cId="3215261101" sldId="312"/>
            <ac:spMk id="3" creationId="{00000000-0000-0000-0000-000000000000}"/>
          </ac:spMkLst>
        </pc:spChg>
      </pc:sldChg>
      <pc:sldChg chg="modSp mod">
        <pc:chgData name="Michael Snowden" userId="df56eb39-dfd9-4140-93f2-166d75bf0394" providerId="ADAL" clId="{6BA05383-E15B-41E0-9E19-34B8563B1DE8}" dt="2023-03-31T18:30:18.477" v="702" actId="113"/>
        <pc:sldMkLst>
          <pc:docMk/>
          <pc:sldMk cId="1649740462" sldId="313"/>
        </pc:sldMkLst>
        <pc:spChg chg="mod">
          <ac:chgData name="Michael Snowden" userId="df56eb39-dfd9-4140-93f2-166d75bf0394" providerId="ADAL" clId="{6BA05383-E15B-41E0-9E19-34B8563B1DE8}" dt="2023-03-31T18:30:18.477" v="702" actId="113"/>
          <ac:spMkLst>
            <pc:docMk/>
            <pc:sldMk cId="1649740462" sldId="313"/>
            <ac:spMk id="3" creationId="{00000000-0000-0000-0000-000000000000}"/>
          </ac:spMkLst>
        </pc:spChg>
      </pc:sldChg>
      <pc:sldChg chg="addSp modSp mod modClrScheme chgLayout">
        <pc:chgData name="Michael Snowden" userId="df56eb39-dfd9-4140-93f2-166d75bf0394" providerId="ADAL" clId="{6BA05383-E15B-41E0-9E19-34B8563B1DE8}" dt="2023-03-31T18:31:20.561" v="720" actId="14100"/>
        <pc:sldMkLst>
          <pc:docMk/>
          <pc:sldMk cId="363808943" sldId="314"/>
        </pc:sldMkLst>
        <pc:spChg chg="mod">
          <ac:chgData name="Michael Snowden" userId="df56eb39-dfd9-4140-93f2-166d75bf0394" providerId="ADAL" clId="{6BA05383-E15B-41E0-9E19-34B8563B1DE8}" dt="2023-03-31T18:30:53.239" v="708" actId="21"/>
          <ac:spMkLst>
            <pc:docMk/>
            <pc:sldMk cId="363808943" sldId="314"/>
            <ac:spMk id="2" creationId="{00000000-0000-0000-0000-000000000000}"/>
          </ac:spMkLst>
        </pc:spChg>
        <pc:spChg chg="mod">
          <ac:chgData name="Michael Snowden" userId="df56eb39-dfd9-4140-93f2-166d75bf0394" providerId="ADAL" clId="{6BA05383-E15B-41E0-9E19-34B8563B1DE8}" dt="2023-03-31T18:30:43.693" v="707" actId="26606"/>
          <ac:spMkLst>
            <pc:docMk/>
            <pc:sldMk cId="363808943" sldId="314"/>
            <ac:spMk id="3" creationId="{00000000-0000-0000-0000-000000000000}"/>
          </ac:spMkLst>
        </pc:spChg>
        <pc:spChg chg="add mod">
          <ac:chgData name="Michael Snowden" userId="df56eb39-dfd9-4140-93f2-166d75bf0394" providerId="ADAL" clId="{6BA05383-E15B-41E0-9E19-34B8563B1DE8}" dt="2023-03-31T18:31:20.561" v="720" actId="14100"/>
          <ac:spMkLst>
            <pc:docMk/>
            <pc:sldMk cId="363808943" sldId="314"/>
            <ac:spMk id="8" creationId="{E6BCA773-EE05-2163-2AA4-E34ED163BBCC}"/>
          </ac:spMkLst>
        </pc:spChg>
      </pc:sldChg>
      <pc:sldChg chg="modSp mod">
        <pc:chgData name="Michael Snowden" userId="df56eb39-dfd9-4140-93f2-166d75bf0394" providerId="ADAL" clId="{6BA05383-E15B-41E0-9E19-34B8563B1DE8}" dt="2023-03-31T19:50:29.824" v="832" actId="313"/>
        <pc:sldMkLst>
          <pc:docMk/>
          <pc:sldMk cId="3222703790" sldId="315"/>
        </pc:sldMkLst>
        <pc:spChg chg="mod">
          <ac:chgData name="Michael Snowden" userId="df56eb39-dfd9-4140-93f2-166d75bf0394" providerId="ADAL" clId="{6BA05383-E15B-41E0-9E19-34B8563B1DE8}" dt="2023-03-31T19:50:29.824" v="832" actId="313"/>
          <ac:spMkLst>
            <pc:docMk/>
            <pc:sldMk cId="3222703790" sldId="315"/>
            <ac:spMk id="3" creationId="{00000000-0000-0000-0000-000000000000}"/>
          </ac:spMkLst>
        </pc:spChg>
      </pc:sldChg>
      <pc:sldChg chg="modSp mod">
        <pc:chgData name="Michael Snowden" userId="df56eb39-dfd9-4140-93f2-166d75bf0394" providerId="ADAL" clId="{6BA05383-E15B-41E0-9E19-34B8563B1DE8}" dt="2023-03-31T19:54:40.105" v="1022" actId="6549"/>
        <pc:sldMkLst>
          <pc:docMk/>
          <pc:sldMk cId="1998181736" sldId="317"/>
        </pc:sldMkLst>
        <pc:spChg chg="mod">
          <ac:chgData name="Michael Snowden" userId="df56eb39-dfd9-4140-93f2-166d75bf0394" providerId="ADAL" clId="{6BA05383-E15B-41E0-9E19-34B8563B1DE8}" dt="2023-03-31T19:54:40.105" v="1022" actId="6549"/>
          <ac:spMkLst>
            <pc:docMk/>
            <pc:sldMk cId="1998181736" sldId="317"/>
            <ac:spMk id="3" creationId="{00000000-0000-0000-0000-000000000000}"/>
          </ac:spMkLst>
        </pc:spChg>
      </pc:sldChg>
      <pc:sldChg chg="modSp mod modClrScheme chgLayout">
        <pc:chgData name="Michael Snowden" userId="df56eb39-dfd9-4140-93f2-166d75bf0394" providerId="ADAL" clId="{6BA05383-E15B-41E0-9E19-34B8563B1DE8}" dt="2023-03-31T18:06:41.319" v="7" actId="26606"/>
        <pc:sldMkLst>
          <pc:docMk/>
          <pc:sldMk cId="3940120012" sldId="319"/>
        </pc:sldMkLst>
        <pc:spChg chg="mod">
          <ac:chgData name="Michael Snowden" userId="df56eb39-dfd9-4140-93f2-166d75bf0394" providerId="ADAL" clId="{6BA05383-E15B-41E0-9E19-34B8563B1DE8}" dt="2023-03-31T18:06:41.319" v="7" actId="26606"/>
          <ac:spMkLst>
            <pc:docMk/>
            <pc:sldMk cId="3940120012" sldId="319"/>
            <ac:spMk id="2" creationId="{00000000-0000-0000-0000-000000000000}"/>
          </ac:spMkLst>
        </pc:spChg>
        <pc:spChg chg="mod">
          <ac:chgData name="Michael Snowden" userId="df56eb39-dfd9-4140-93f2-166d75bf0394" providerId="ADAL" clId="{6BA05383-E15B-41E0-9E19-34B8563B1DE8}" dt="2023-03-31T18:06:41.319" v="7" actId="26606"/>
          <ac:spMkLst>
            <pc:docMk/>
            <pc:sldMk cId="3940120012" sldId="319"/>
            <ac:spMk id="3" creationId="{00000000-0000-0000-0000-000000000000}"/>
          </ac:spMkLst>
        </pc:spChg>
      </pc:sldChg>
      <pc:sldChg chg="new del">
        <pc:chgData name="Michael Snowden" userId="df56eb39-dfd9-4140-93f2-166d75bf0394" providerId="ADAL" clId="{6BA05383-E15B-41E0-9E19-34B8563B1DE8}" dt="2023-03-31T19:55:52.559" v="1024" actId="47"/>
        <pc:sldMkLst>
          <pc:docMk/>
          <pc:sldMk cId="1718513144" sldId="320"/>
        </pc:sldMkLst>
      </pc:sldChg>
      <pc:sldChg chg="new">
        <pc:chgData name="Michael Snowden" userId="df56eb39-dfd9-4140-93f2-166d75bf0394" providerId="ADAL" clId="{6BA05383-E15B-41E0-9E19-34B8563B1DE8}" dt="2023-03-31T19:55:58.968" v="1025" actId="680"/>
        <pc:sldMkLst>
          <pc:docMk/>
          <pc:sldMk cId="3786922460" sldId="320"/>
        </pc:sldMkLst>
      </pc:sldChg>
      <pc:sldChg chg="modSp add mod ord">
        <pc:chgData name="Michael Snowden" userId="df56eb39-dfd9-4140-93f2-166d75bf0394" providerId="ADAL" clId="{6BA05383-E15B-41E0-9E19-34B8563B1DE8}" dt="2023-03-31T19:56:37.033" v="1087" actId="20577"/>
        <pc:sldMkLst>
          <pc:docMk/>
          <pc:sldMk cId="1117987983" sldId="321"/>
        </pc:sldMkLst>
        <pc:spChg chg="mod">
          <ac:chgData name="Michael Snowden" userId="df56eb39-dfd9-4140-93f2-166d75bf0394" providerId="ADAL" clId="{6BA05383-E15B-41E0-9E19-34B8563B1DE8}" dt="2023-03-31T19:56:26.956" v="1066" actId="20577"/>
          <ac:spMkLst>
            <pc:docMk/>
            <pc:sldMk cId="1117987983" sldId="321"/>
            <ac:spMk id="2" creationId="{00000000-0000-0000-0000-000000000000}"/>
          </ac:spMkLst>
        </pc:spChg>
        <pc:spChg chg="mod">
          <ac:chgData name="Michael Snowden" userId="df56eb39-dfd9-4140-93f2-166d75bf0394" providerId="ADAL" clId="{6BA05383-E15B-41E0-9E19-34B8563B1DE8}" dt="2023-03-31T19:56:37.033" v="1087" actId="20577"/>
          <ac:spMkLst>
            <pc:docMk/>
            <pc:sldMk cId="1117987983" sldId="321"/>
            <ac:spMk id="3" creationId="{00000000-0000-0000-0000-000000000000}"/>
          </ac:spMkLst>
        </pc:spChg>
      </pc:sldChg>
    </pc:docChg>
  </pc:docChgLst>
  <pc:docChgLst>
    <pc:chgData name="Michael Snowden" userId="df56eb39-dfd9-4140-93f2-166d75bf0394" providerId="ADAL" clId="{3F105B52-A212-42E6-9128-24D9D4701317}"/>
    <pc:docChg chg="undo custSel addSld delSld modSld">
      <pc:chgData name="Michael Snowden" userId="df56eb39-dfd9-4140-93f2-166d75bf0394" providerId="ADAL" clId="{3F105B52-A212-42E6-9128-24D9D4701317}" dt="2023-05-09T15:51:34.839" v="2009" actId="47"/>
      <pc:docMkLst>
        <pc:docMk/>
      </pc:docMkLst>
      <pc:sldChg chg="modNotesTx">
        <pc:chgData name="Michael Snowden" userId="df56eb39-dfd9-4140-93f2-166d75bf0394" providerId="ADAL" clId="{3F105B52-A212-42E6-9128-24D9D4701317}" dt="2023-05-09T14:19:50.654" v="111" actId="20577"/>
        <pc:sldMkLst>
          <pc:docMk/>
          <pc:sldMk cId="3272156188" sldId="290"/>
        </pc:sldMkLst>
      </pc:sldChg>
      <pc:sldChg chg="modNotesTx">
        <pc:chgData name="Michael Snowden" userId="df56eb39-dfd9-4140-93f2-166d75bf0394" providerId="ADAL" clId="{3F105B52-A212-42E6-9128-24D9D4701317}" dt="2023-05-09T14:22:39.381" v="429" actId="20577"/>
        <pc:sldMkLst>
          <pc:docMk/>
          <pc:sldMk cId="3759541296" sldId="293"/>
        </pc:sldMkLst>
      </pc:sldChg>
      <pc:sldChg chg="delSp mod modNotesTx">
        <pc:chgData name="Michael Snowden" userId="df56eb39-dfd9-4140-93f2-166d75bf0394" providerId="ADAL" clId="{3F105B52-A212-42E6-9128-24D9D4701317}" dt="2023-05-09T14:29:25.813" v="576" actId="20577"/>
        <pc:sldMkLst>
          <pc:docMk/>
          <pc:sldMk cId="3893499623" sldId="294"/>
        </pc:sldMkLst>
        <pc:spChg chg="del">
          <ac:chgData name="Michael Snowden" userId="df56eb39-dfd9-4140-93f2-166d75bf0394" providerId="ADAL" clId="{3F105B52-A212-42E6-9128-24D9D4701317}" dt="2023-05-09T14:22:48.566" v="430" actId="478"/>
          <ac:spMkLst>
            <pc:docMk/>
            <pc:sldMk cId="3893499623" sldId="294"/>
            <ac:spMk id="14" creationId="{63A7C925-67E3-4130-2078-25ECB2830CE9}"/>
          </ac:spMkLst>
        </pc:spChg>
      </pc:sldChg>
      <pc:sldChg chg="modNotesTx">
        <pc:chgData name="Michael Snowden" userId="df56eb39-dfd9-4140-93f2-166d75bf0394" providerId="ADAL" clId="{3F105B52-A212-42E6-9128-24D9D4701317}" dt="2023-05-09T14:36:25.444" v="701" actId="20577"/>
        <pc:sldMkLst>
          <pc:docMk/>
          <pc:sldMk cId="2211072674" sldId="295"/>
        </pc:sldMkLst>
      </pc:sldChg>
      <pc:sldChg chg="modNotesTx">
        <pc:chgData name="Michael Snowden" userId="df56eb39-dfd9-4140-93f2-166d75bf0394" providerId="ADAL" clId="{3F105B52-A212-42E6-9128-24D9D4701317}" dt="2023-05-09T14:37:04.476" v="722" actId="20577"/>
        <pc:sldMkLst>
          <pc:docMk/>
          <pc:sldMk cId="2193449379" sldId="296"/>
        </pc:sldMkLst>
      </pc:sldChg>
      <pc:sldChg chg="modSp mod modNotesTx">
        <pc:chgData name="Michael Snowden" userId="df56eb39-dfd9-4140-93f2-166d75bf0394" providerId="ADAL" clId="{3F105B52-A212-42E6-9128-24D9D4701317}" dt="2023-05-09T14:38:57.618" v="925" actId="313"/>
        <pc:sldMkLst>
          <pc:docMk/>
          <pc:sldMk cId="1281242089" sldId="300"/>
        </pc:sldMkLst>
        <pc:spChg chg="mod">
          <ac:chgData name="Michael Snowden" userId="df56eb39-dfd9-4140-93f2-166d75bf0394" providerId="ADAL" clId="{3F105B52-A212-42E6-9128-24D9D4701317}" dt="2023-05-09T14:38:57.618" v="925" actId="313"/>
          <ac:spMkLst>
            <pc:docMk/>
            <pc:sldMk cId="1281242089" sldId="300"/>
            <ac:spMk id="2" creationId="{00000000-0000-0000-0000-000000000000}"/>
          </ac:spMkLst>
        </pc:spChg>
      </pc:sldChg>
      <pc:sldChg chg="del">
        <pc:chgData name="Michael Snowden" userId="df56eb39-dfd9-4140-93f2-166d75bf0394" providerId="ADAL" clId="{3F105B52-A212-42E6-9128-24D9D4701317}" dt="2023-05-09T14:39:00.221" v="926" actId="47"/>
        <pc:sldMkLst>
          <pc:docMk/>
          <pc:sldMk cId="996193520" sldId="301"/>
        </pc:sldMkLst>
      </pc:sldChg>
      <pc:sldChg chg="add del modNotesTx">
        <pc:chgData name="Michael Snowden" userId="df56eb39-dfd9-4140-93f2-166d75bf0394" providerId="ADAL" clId="{3F105B52-A212-42E6-9128-24D9D4701317}" dt="2023-05-09T15:43:41.288" v="1620" actId="20577"/>
        <pc:sldMkLst>
          <pc:docMk/>
          <pc:sldMk cId="2361402304" sldId="302"/>
        </pc:sldMkLst>
      </pc:sldChg>
      <pc:sldChg chg="modSp mod modNotesTx">
        <pc:chgData name="Michael Snowden" userId="df56eb39-dfd9-4140-93f2-166d75bf0394" providerId="ADAL" clId="{3F105B52-A212-42E6-9128-24D9D4701317}" dt="2023-05-09T15:40:47.891" v="1592" actId="20577"/>
        <pc:sldMkLst>
          <pc:docMk/>
          <pc:sldMk cId="3823544938" sldId="307"/>
        </pc:sldMkLst>
        <pc:spChg chg="mod">
          <ac:chgData name="Michael Snowden" userId="df56eb39-dfd9-4140-93f2-166d75bf0394" providerId="ADAL" clId="{3F105B52-A212-42E6-9128-24D9D4701317}" dt="2023-05-09T15:22:44.786" v="1269" actId="20577"/>
          <ac:spMkLst>
            <pc:docMk/>
            <pc:sldMk cId="3823544938" sldId="307"/>
            <ac:spMk id="2" creationId="{00000000-0000-0000-0000-000000000000}"/>
          </ac:spMkLst>
        </pc:spChg>
        <pc:graphicFrameChg chg="mod">
          <ac:chgData name="Michael Snowden" userId="df56eb39-dfd9-4140-93f2-166d75bf0394" providerId="ADAL" clId="{3F105B52-A212-42E6-9128-24D9D4701317}" dt="2023-05-09T15:22:59.327" v="1270" actId="20577"/>
          <ac:graphicFrameMkLst>
            <pc:docMk/>
            <pc:sldMk cId="3823544938" sldId="307"/>
            <ac:graphicFrameMk id="16" creationId="{D1197DD0-CE3F-0416-9BBC-963DB83F88BB}"/>
          </ac:graphicFrameMkLst>
        </pc:graphicFrameChg>
      </pc:sldChg>
      <pc:sldChg chg="del">
        <pc:chgData name="Michael Snowden" userId="df56eb39-dfd9-4140-93f2-166d75bf0394" providerId="ADAL" clId="{3F105B52-A212-42E6-9128-24D9D4701317}" dt="2023-05-09T15:40:51.298" v="1593" actId="47"/>
        <pc:sldMkLst>
          <pc:docMk/>
          <pc:sldMk cId="1011581608" sldId="308"/>
        </pc:sldMkLst>
      </pc:sldChg>
      <pc:sldChg chg="modNotesTx">
        <pc:chgData name="Michael Snowden" userId="df56eb39-dfd9-4140-93f2-166d75bf0394" providerId="ADAL" clId="{3F105B52-A212-42E6-9128-24D9D4701317}" dt="2023-05-09T15:47:52.602" v="1786" actId="20577"/>
        <pc:sldMkLst>
          <pc:docMk/>
          <pc:sldMk cId="1412772074" sldId="309"/>
        </pc:sldMkLst>
      </pc:sldChg>
      <pc:sldChg chg="modSp del mod modNotesTx">
        <pc:chgData name="Michael Snowden" userId="df56eb39-dfd9-4140-93f2-166d75bf0394" providerId="ADAL" clId="{3F105B52-A212-42E6-9128-24D9D4701317}" dt="2023-05-09T15:49:40.976" v="1911" actId="47"/>
        <pc:sldMkLst>
          <pc:docMk/>
          <pc:sldMk cId="3222703790" sldId="315"/>
        </pc:sldMkLst>
        <pc:spChg chg="mod">
          <ac:chgData name="Michael Snowden" userId="df56eb39-dfd9-4140-93f2-166d75bf0394" providerId="ADAL" clId="{3F105B52-A212-42E6-9128-24D9D4701317}" dt="2023-05-09T15:48:18.748" v="1820" actId="20577"/>
          <ac:spMkLst>
            <pc:docMk/>
            <pc:sldMk cId="3222703790" sldId="315"/>
            <ac:spMk id="2" creationId="{00000000-0000-0000-0000-000000000000}"/>
          </ac:spMkLst>
        </pc:spChg>
      </pc:sldChg>
      <pc:sldChg chg="del">
        <pc:chgData name="Michael Snowden" userId="df56eb39-dfd9-4140-93f2-166d75bf0394" providerId="ADAL" clId="{3F105B52-A212-42E6-9128-24D9D4701317}" dt="2023-05-09T15:48:23.707" v="1821" actId="47"/>
        <pc:sldMkLst>
          <pc:docMk/>
          <pc:sldMk cId="534650456" sldId="316"/>
        </pc:sldMkLst>
      </pc:sldChg>
      <pc:sldChg chg="modNotesTx">
        <pc:chgData name="Michael Snowden" userId="df56eb39-dfd9-4140-93f2-166d75bf0394" providerId="ADAL" clId="{3F105B52-A212-42E6-9128-24D9D4701317}" dt="2023-05-09T15:51:29.392" v="2008" actId="313"/>
        <pc:sldMkLst>
          <pc:docMk/>
          <pc:sldMk cId="3460201869" sldId="318"/>
        </pc:sldMkLst>
      </pc:sldChg>
      <pc:sldChg chg="del">
        <pc:chgData name="Michael Snowden" userId="df56eb39-dfd9-4140-93f2-166d75bf0394" providerId="ADAL" clId="{3F105B52-A212-42E6-9128-24D9D4701317}" dt="2023-05-09T15:51:34.839" v="2009" actId="47"/>
        <pc:sldMkLst>
          <pc:docMk/>
          <pc:sldMk cId="3786922460" sldId="320"/>
        </pc:sldMkLst>
      </pc:sldChg>
    </pc:docChg>
  </pc:docChgLst>
  <pc:docChgLst>
    <pc:chgData name="Michael Snowden" userId="df56eb39-dfd9-4140-93f2-166d75bf0394" providerId="ADAL" clId="{BAC964C3-01CE-4D07-86BF-32D98EB9A172}"/>
    <pc:docChg chg="undo custSel addSld delSld modSld">
      <pc:chgData name="Michael Snowden" userId="df56eb39-dfd9-4140-93f2-166d75bf0394" providerId="ADAL" clId="{BAC964C3-01CE-4D07-86BF-32D98EB9A172}" dt="2023-02-15T16:51:25.737" v="62" actId="26606"/>
      <pc:docMkLst>
        <pc:docMk/>
      </pc:docMkLst>
      <pc:sldChg chg="addSp delSp modSp mod modClrScheme chgLayout">
        <pc:chgData name="Michael Snowden" userId="df56eb39-dfd9-4140-93f2-166d75bf0394" providerId="ADAL" clId="{BAC964C3-01CE-4D07-86BF-32D98EB9A172}" dt="2023-02-15T16:45:27.479" v="4" actId="26606"/>
        <pc:sldMkLst>
          <pc:docMk/>
          <pc:sldMk cId="3272156188" sldId="290"/>
        </pc:sldMkLst>
        <pc:spChg chg="mod">
          <ac:chgData name="Michael Snowden" userId="df56eb39-dfd9-4140-93f2-166d75bf0394" providerId="ADAL" clId="{BAC964C3-01CE-4D07-86BF-32D98EB9A172}" dt="2023-02-15T16:45:27.479" v="4" actId="26606"/>
          <ac:spMkLst>
            <pc:docMk/>
            <pc:sldMk cId="3272156188" sldId="290"/>
            <ac:spMk id="2" creationId="{00000000-0000-0000-0000-000000000000}"/>
          </ac:spMkLst>
        </pc:spChg>
        <pc:spChg chg="add del">
          <ac:chgData name="Michael Snowden" userId="df56eb39-dfd9-4140-93f2-166d75bf0394" providerId="ADAL" clId="{BAC964C3-01CE-4D07-86BF-32D98EB9A172}" dt="2023-02-15T16:45:27.479" v="4" actId="26606"/>
          <ac:spMkLst>
            <pc:docMk/>
            <pc:sldMk cId="3272156188" sldId="290"/>
            <ac:spMk id="3" creationId="{00000000-0000-0000-0000-000000000000}"/>
          </ac:spMkLst>
        </pc:spChg>
        <pc:spChg chg="add del mod">
          <ac:chgData name="Michael Snowden" userId="df56eb39-dfd9-4140-93f2-166d75bf0394" providerId="ADAL" clId="{BAC964C3-01CE-4D07-86BF-32D98EB9A172}" dt="2023-02-15T16:45:27.454" v="3" actId="26606"/>
          <ac:spMkLst>
            <pc:docMk/>
            <pc:sldMk cId="3272156188" sldId="290"/>
            <ac:spMk id="9" creationId="{83AC7C1F-8241-0A3C-5096-1022741EDC47}"/>
          </ac:spMkLst>
        </pc:spChg>
        <pc:graphicFrameChg chg="add del">
          <ac:chgData name="Michael Snowden" userId="df56eb39-dfd9-4140-93f2-166d75bf0394" providerId="ADAL" clId="{BAC964C3-01CE-4D07-86BF-32D98EB9A172}" dt="2023-02-15T16:45:25.014" v="1" actId="26606"/>
          <ac:graphicFrameMkLst>
            <pc:docMk/>
            <pc:sldMk cId="3272156188" sldId="290"/>
            <ac:graphicFrameMk id="5" creationId="{8D065B67-C565-E403-1432-C425EE9C922D}"/>
          </ac:graphicFrameMkLst>
        </pc:graphicFrameChg>
        <pc:graphicFrameChg chg="add del mod">
          <ac:chgData name="Michael Snowden" userId="df56eb39-dfd9-4140-93f2-166d75bf0394" providerId="ADAL" clId="{BAC964C3-01CE-4D07-86BF-32D98EB9A172}" dt="2023-02-15T16:45:27.454" v="3" actId="26606"/>
          <ac:graphicFrameMkLst>
            <pc:docMk/>
            <pc:sldMk cId="3272156188" sldId="290"/>
            <ac:graphicFrameMk id="7" creationId="{87DE9349-CE8D-C899-CBA0-67E05F27AF59}"/>
          </ac:graphicFrameMkLst>
        </pc:graphicFrameChg>
        <pc:graphicFrameChg chg="add">
          <ac:chgData name="Michael Snowden" userId="df56eb39-dfd9-4140-93f2-166d75bf0394" providerId="ADAL" clId="{BAC964C3-01CE-4D07-86BF-32D98EB9A172}" dt="2023-02-15T16:45:27.479" v="4" actId="26606"/>
          <ac:graphicFrameMkLst>
            <pc:docMk/>
            <pc:sldMk cId="3272156188" sldId="290"/>
            <ac:graphicFrameMk id="11" creationId="{8D065B67-C565-E403-1432-C425EE9C922D}"/>
          </ac:graphicFrameMkLst>
        </pc:graphicFrameChg>
      </pc:sldChg>
      <pc:sldChg chg="addSp delSp mod">
        <pc:chgData name="Michael Snowden" userId="df56eb39-dfd9-4140-93f2-166d75bf0394" providerId="ADAL" clId="{BAC964C3-01CE-4D07-86BF-32D98EB9A172}" dt="2023-02-15T16:46:11.570" v="9" actId="26606"/>
        <pc:sldMkLst>
          <pc:docMk/>
          <pc:sldMk cId="988213911" sldId="292"/>
        </pc:sldMkLst>
        <pc:spChg chg="del">
          <ac:chgData name="Michael Snowden" userId="df56eb39-dfd9-4140-93f2-166d75bf0394" providerId="ADAL" clId="{BAC964C3-01CE-4D07-86BF-32D98EB9A172}" dt="2023-02-15T16:46:11.570" v="9" actId="26606"/>
          <ac:spMkLst>
            <pc:docMk/>
            <pc:sldMk cId="988213911" sldId="292"/>
            <ac:spMk id="3" creationId="{00000000-0000-0000-0000-000000000000}"/>
          </ac:spMkLst>
        </pc:spChg>
        <pc:spChg chg="add">
          <ac:chgData name="Michael Snowden" userId="df56eb39-dfd9-4140-93f2-166d75bf0394" providerId="ADAL" clId="{BAC964C3-01CE-4D07-86BF-32D98EB9A172}" dt="2023-02-15T16:46:11.570" v="9" actId="26606"/>
          <ac:spMkLst>
            <pc:docMk/>
            <pc:sldMk cId="988213911" sldId="292"/>
            <ac:spMk id="9" creationId="{6FD5C75E-D08D-57B5-F232-0E361C142A65}"/>
          </ac:spMkLst>
        </pc:spChg>
        <pc:graphicFrameChg chg="add">
          <ac:chgData name="Michael Snowden" userId="df56eb39-dfd9-4140-93f2-166d75bf0394" providerId="ADAL" clId="{BAC964C3-01CE-4D07-86BF-32D98EB9A172}" dt="2023-02-15T16:46:11.570" v="9" actId="26606"/>
          <ac:graphicFrameMkLst>
            <pc:docMk/>
            <pc:sldMk cId="988213911" sldId="292"/>
            <ac:graphicFrameMk id="5" creationId="{A6F0F823-064A-ACC6-A0C2-C7DA91DB2758}"/>
          </ac:graphicFrameMkLst>
        </pc:graphicFrameChg>
      </pc:sldChg>
      <pc:sldChg chg="addSp delSp mod">
        <pc:chgData name="Michael Snowden" userId="df56eb39-dfd9-4140-93f2-166d75bf0394" providerId="ADAL" clId="{BAC964C3-01CE-4D07-86BF-32D98EB9A172}" dt="2023-02-15T16:45:37.969" v="7" actId="26606"/>
        <pc:sldMkLst>
          <pc:docMk/>
          <pc:sldMk cId="3759541296" sldId="293"/>
        </pc:sldMkLst>
        <pc:spChg chg="add del">
          <ac:chgData name="Michael Snowden" userId="df56eb39-dfd9-4140-93f2-166d75bf0394" providerId="ADAL" clId="{BAC964C3-01CE-4D07-86BF-32D98EB9A172}" dt="2023-02-15T16:45:37.969" v="7" actId="26606"/>
          <ac:spMkLst>
            <pc:docMk/>
            <pc:sldMk cId="3759541296" sldId="293"/>
            <ac:spMk id="3" creationId="{00000000-0000-0000-0000-000000000000}"/>
          </ac:spMkLst>
        </pc:spChg>
        <pc:spChg chg="add del">
          <ac:chgData name="Michael Snowden" userId="df56eb39-dfd9-4140-93f2-166d75bf0394" providerId="ADAL" clId="{BAC964C3-01CE-4D07-86BF-32D98EB9A172}" dt="2023-02-15T16:45:37.907" v="6" actId="26606"/>
          <ac:spMkLst>
            <pc:docMk/>
            <pc:sldMk cId="3759541296" sldId="293"/>
            <ac:spMk id="9" creationId="{EFCF86CB-C7DD-5DC4-8E5D-E39502EA063D}"/>
          </ac:spMkLst>
        </pc:spChg>
        <pc:spChg chg="add">
          <ac:chgData name="Michael Snowden" userId="df56eb39-dfd9-4140-93f2-166d75bf0394" providerId="ADAL" clId="{BAC964C3-01CE-4D07-86BF-32D98EB9A172}" dt="2023-02-15T16:45:37.969" v="7" actId="26606"/>
          <ac:spMkLst>
            <pc:docMk/>
            <pc:sldMk cId="3759541296" sldId="293"/>
            <ac:spMk id="11" creationId="{1593DEE0-5332-4C48-7039-0C36F8E0C9C5}"/>
          </ac:spMkLst>
        </pc:spChg>
        <pc:graphicFrameChg chg="add del">
          <ac:chgData name="Michael Snowden" userId="df56eb39-dfd9-4140-93f2-166d75bf0394" providerId="ADAL" clId="{BAC964C3-01CE-4D07-86BF-32D98EB9A172}" dt="2023-02-15T16:45:37.907" v="6" actId="26606"/>
          <ac:graphicFrameMkLst>
            <pc:docMk/>
            <pc:sldMk cId="3759541296" sldId="293"/>
            <ac:graphicFrameMk id="5" creationId="{14C6B4E9-A9EE-0210-4706-03C039C8D5ED}"/>
          </ac:graphicFrameMkLst>
        </pc:graphicFrameChg>
        <pc:graphicFrameChg chg="add">
          <ac:chgData name="Michael Snowden" userId="df56eb39-dfd9-4140-93f2-166d75bf0394" providerId="ADAL" clId="{BAC964C3-01CE-4D07-86BF-32D98EB9A172}" dt="2023-02-15T16:45:37.969" v="7" actId="26606"/>
          <ac:graphicFrameMkLst>
            <pc:docMk/>
            <pc:sldMk cId="3759541296" sldId="293"/>
            <ac:graphicFrameMk id="12" creationId="{8B102A93-EF89-60AA-B400-768B6482B385}"/>
          </ac:graphicFrameMkLst>
        </pc:graphicFrameChg>
      </pc:sldChg>
      <pc:sldChg chg="addSp delSp mod">
        <pc:chgData name="Michael Snowden" userId="df56eb39-dfd9-4140-93f2-166d75bf0394" providerId="ADAL" clId="{BAC964C3-01CE-4D07-86BF-32D98EB9A172}" dt="2023-02-15T16:45:54.443" v="8" actId="26606"/>
        <pc:sldMkLst>
          <pc:docMk/>
          <pc:sldMk cId="3893499623" sldId="294"/>
        </pc:sldMkLst>
        <pc:spChg chg="del">
          <ac:chgData name="Michael Snowden" userId="df56eb39-dfd9-4140-93f2-166d75bf0394" providerId="ADAL" clId="{BAC964C3-01CE-4D07-86BF-32D98EB9A172}" dt="2023-02-15T16:45:54.443" v="8" actId="26606"/>
          <ac:spMkLst>
            <pc:docMk/>
            <pc:sldMk cId="3893499623" sldId="294"/>
            <ac:spMk id="3" creationId="{00000000-0000-0000-0000-000000000000}"/>
          </ac:spMkLst>
        </pc:spChg>
        <pc:spChg chg="add">
          <ac:chgData name="Michael Snowden" userId="df56eb39-dfd9-4140-93f2-166d75bf0394" providerId="ADAL" clId="{BAC964C3-01CE-4D07-86BF-32D98EB9A172}" dt="2023-02-15T16:45:54.443" v="8" actId="26606"/>
          <ac:spMkLst>
            <pc:docMk/>
            <pc:sldMk cId="3893499623" sldId="294"/>
            <ac:spMk id="9" creationId="{07582C6A-ABEB-9017-C9A5-277D77BB34CB}"/>
          </ac:spMkLst>
        </pc:spChg>
        <pc:graphicFrameChg chg="add">
          <ac:chgData name="Michael Snowden" userId="df56eb39-dfd9-4140-93f2-166d75bf0394" providerId="ADAL" clId="{BAC964C3-01CE-4D07-86BF-32D98EB9A172}" dt="2023-02-15T16:45:54.443" v="8" actId="26606"/>
          <ac:graphicFrameMkLst>
            <pc:docMk/>
            <pc:sldMk cId="3893499623" sldId="294"/>
            <ac:graphicFrameMk id="5" creationId="{A23EB136-0982-586F-8DED-41ADB0F8A0B4}"/>
          </ac:graphicFrameMkLst>
        </pc:graphicFrameChg>
      </pc:sldChg>
      <pc:sldChg chg="addSp delSp modSp mod">
        <pc:chgData name="Michael Snowden" userId="df56eb39-dfd9-4140-93f2-166d75bf0394" providerId="ADAL" clId="{BAC964C3-01CE-4D07-86BF-32D98EB9A172}" dt="2023-02-15T16:46:20.594" v="10" actId="26606"/>
        <pc:sldMkLst>
          <pc:docMk/>
          <pc:sldMk cId="1281242089" sldId="300"/>
        </pc:sldMkLst>
        <pc:spChg chg="mod">
          <ac:chgData name="Michael Snowden" userId="df56eb39-dfd9-4140-93f2-166d75bf0394" providerId="ADAL" clId="{BAC964C3-01CE-4D07-86BF-32D98EB9A172}" dt="2023-02-15T16:46:20.594" v="10" actId="26606"/>
          <ac:spMkLst>
            <pc:docMk/>
            <pc:sldMk cId="1281242089" sldId="300"/>
            <ac:spMk id="2" creationId="{00000000-0000-0000-0000-000000000000}"/>
          </ac:spMkLst>
        </pc:spChg>
        <pc:spChg chg="del">
          <ac:chgData name="Michael Snowden" userId="df56eb39-dfd9-4140-93f2-166d75bf0394" providerId="ADAL" clId="{BAC964C3-01CE-4D07-86BF-32D98EB9A172}" dt="2023-02-15T16:46:20.594" v="10" actId="26606"/>
          <ac:spMkLst>
            <pc:docMk/>
            <pc:sldMk cId="1281242089" sldId="300"/>
            <ac:spMk id="3" creationId="{00000000-0000-0000-0000-000000000000}"/>
          </ac:spMkLst>
        </pc:spChg>
        <pc:graphicFrameChg chg="add">
          <ac:chgData name="Michael Snowden" userId="df56eb39-dfd9-4140-93f2-166d75bf0394" providerId="ADAL" clId="{BAC964C3-01CE-4D07-86BF-32D98EB9A172}" dt="2023-02-15T16:46:20.594" v="10" actId="26606"/>
          <ac:graphicFrameMkLst>
            <pc:docMk/>
            <pc:sldMk cId="1281242089" sldId="300"/>
            <ac:graphicFrameMk id="5" creationId="{94AC6136-5BCE-3101-2E34-279BE0BC1A1E}"/>
          </ac:graphicFrameMkLst>
        </pc:graphicFrameChg>
      </pc:sldChg>
      <pc:sldChg chg="addSp delSp modSp mod">
        <pc:chgData name="Michael Snowden" userId="df56eb39-dfd9-4140-93f2-166d75bf0394" providerId="ADAL" clId="{BAC964C3-01CE-4D07-86BF-32D98EB9A172}" dt="2023-02-15T16:46:26.392" v="11" actId="26606"/>
        <pc:sldMkLst>
          <pc:docMk/>
          <pc:sldMk cId="996193520" sldId="301"/>
        </pc:sldMkLst>
        <pc:spChg chg="mod">
          <ac:chgData name="Michael Snowden" userId="df56eb39-dfd9-4140-93f2-166d75bf0394" providerId="ADAL" clId="{BAC964C3-01CE-4D07-86BF-32D98EB9A172}" dt="2023-02-15T16:46:26.392" v="11" actId="26606"/>
          <ac:spMkLst>
            <pc:docMk/>
            <pc:sldMk cId="996193520" sldId="301"/>
            <ac:spMk id="2" creationId="{00000000-0000-0000-0000-000000000000}"/>
          </ac:spMkLst>
        </pc:spChg>
        <pc:spChg chg="del">
          <ac:chgData name="Michael Snowden" userId="df56eb39-dfd9-4140-93f2-166d75bf0394" providerId="ADAL" clId="{BAC964C3-01CE-4D07-86BF-32D98EB9A172}" dt="2023-02-15T16:46:26.392" v="11" actId="26606"/>
          <ac:spMkLst>
            <pc:docMk/>
            <pc:sldMk cId="996193520" sldId="301"/>
            <ac:spMk id="3" creationId="{00000000-0000-0000-0000-000000000000}"/>
          </ac:spMkLst>
        </pc:spChg>
        <pc:picChg chg="add">
          <ac:chgData name="Michael Snowden" userId="df56eb39-dfd9-4140-93f2-166d75bf0394" providerId="ADAL" clId="{BAC964C3-01CE-4D07-86BF-32D98EB9A172}" dt="2023-02-15T16:46:26.392" v="11" actId="26606"/>
          <ac:picMkLst>
            <pc:docMk/>
            <pc:sldMk cId="996193520" sldId="301"/>
            <ac:picMk id="5" creationId="{9F27E41C-EDD4-8F7D-8748-5A8D3ED82B0B}"/>
          </ac:picMkLst>
        </pc:picChg>
      </pc:sldChg>
      <pc:sldChg chg="addSp delSp modSp mod modClrScheme chgLayout">
        <pc:chgData name="Michael Snowden" userId="df56eb39-dfd9-4140-93f2-166d75bf0394" providerId="ADAL" clId="{BAC964C3-01CE-4D07-86BF-32D98EB9A172}" dt="2023-02-15T16:48:04.629" v="23" actId="26606"/>
        <pc:sldMkLst>
          <pc:docMk/>
          <pc:sldMk cId="2361402304" sldId="302"/>
        </pc:sldMkLst>
        <pc:spChg chg="mod">
          <ac:chgData name="Michael Snowden" userId="df56eb39-dfd9-4140-93f2-166d75bf0394" providerId="ADAL" clId="{BAC964C3-01CE-4D07-86BF-32D98EB9A172}" dt="2023-02-15T16:48:04.629" v="23" actId="26606"/>
          <ac:spMkLst>
            <pc:docMk/>
            <pc:sldMk cId="2361402304" sldId="302"/>
            <ac:spMk id="2" creationId="{00000000-0000-0000-0000-000000000000}"/>
          </ac:spMkLst>
        </pc:spChg>
        <pc:spChg chg="add del mod">
          <ac:chgData name="Michael Snowden" userId="df56eb39-dfd9-4140-93f2-166d75bf0394" providerId="ADAL" clId="{BAC964C3-01CE-4D07-86BF-32D98EB9A172}" dt="2023-02-15T16:48:04.629" v="23" actId="26606"/>
          <ac:spMkLst>
            <pc:docMk/>
            <pc:sldMk cId="2361402304" sldId="302"/>
            <ac:spMk id="3" creationId="{00000000-0000-0000-0000-000000000000}"/>
          </ac:spMkLst>
        </pc:spChg>
        <pc:spChg chg="add del mod">
          <ac:chgData name="Michael Snowden" userId="df56eb39-dfd9-4140-93f2-166d75bf0394" providerId="ADAL" clId="{BAC964C3-01CE-4D07-86BF-32D98EB9A172}" dt="2023-02-15T16:48:04.605" v="22" actId="26606"/>
          <ac:spMkLst>
            <pc:docMk/>
            <pc:sldMk cId="2361402304" sldId="302"/>
            <ac:spMk id="8" creationId="{6A15D4B9-4B63-C421-DE1B-BB22F7E63832}"/>
          </ac:spMkLst>
        </pc:spChg>
        <pc:spChg chg="add del mod">
          <ac:chgData name="Michael Snowden" userId="df56eb39-dfd9-4140-93f2-166d75bf0394" providerId="ADAL" clId="{BAC964C3-01CE-4D07-86BF-32D98EB9A172}" dt="2023-02-15T16:46:41.385" v="15" actId="26606"/>
          <ac:spMkLst>
            <pc:docMk/>
            <pc:sldMk cId="2361402304" sldId="302"/>
            <ac:spMk id="9" creationId="{B7ACA5A9-8CA3-1F4E-9A4D-60609283D211}"/>
          </ac:spMkLst>
        </pc:spChg>
        <pc:graphicFrameChg chg="add del">
          <ac:chgData name="Michael Snowden" userId="df56eb39-dfd9-4140-93f2-166d75bf0394" providerId="ADAL" clId="{BAC964C3-01CE-4D07-86BF-32D98EB9A172}" dt="2023-02-15T16:46:36.369" v="13" actId="26606"/>
          <ac:graphicFrameMkLst>
            <pc:docMk/>
            <pc:sldMk cId="2361402304" sldId="302"/>
            <ac:graphicFrameMk id="5" creationId="{5AB3C4EE-B80E-BFDA-23FF-2C578559139B}"/>
          </ac:graphicFrameMkLst>
        </pc:graphicFrameChg>
        <pc:graphicFrameChg chg="add del mod">
          <ac:chgData name="Michael Snowden" userId="df56eb39-dfd9-4140-93f2-166d75bf0394" providerId="ADAL" clId="{BAC964C3-01CE-4D07-86BF-32D98EB9A172}" dt="2023-02-15T16:46:41.385" v="15" actId="26606"/>
          <ac:graphicFrameMkLst>
            <pc:docMk/>
            <pc:sldMk cId="2361402304" sldId="302"/>
            <ac:graphicFrameMk id="7" creationId="{D5535263-5BDC-9288-C5EA-6E38BF03FA38}"/>
          </ac:graphicFrameMkLst>
        </pc:graphicFrameChg>
        <pc:graphicFrameChg chg="add">
          <ac:chgData name="Michael Snowden" userId="df56eb39-dfd9-4140-93f2-166d75bf0394" providerId="ADAL" clId="{BAC964C3-01CE-4D07-86BF-32D98EB9A172}" dt="2023-02-15T16:48:04.629" v="23" actId="26606"/>
          <ac:graphicFrameMkLst>
            <pc:docMk/>
            <pc:sldMk cId="2361402304" sldId="302"/>
            <ac:graphicFrameMk id="10" creationId="{36DBE8CB-E11E-FA6A-1F77-A2311C791F5C}"/>
          </ac:graphicFrameMkLst>
        </pc:graphicFrameChg>
      </pc:sldChg>
      <pc:sldChg chg="addSp delSp modSp mod modClrScheme chgLayout">
        <pc:chgData name="Michael Snowden" userId="df56eb39-dfd9-4140-93f2-166d75bf0394" providerId="ADAL" clId="{BAC964C3-01CE-4D07-86BF-32D98EB9A172}" dt="2023-02-15T16:48:59.711" v="31" actId="26606"/>
        <pc:sldMkLst>
          <pc:docMk/>
          <pc:sldMk cId="2474679944" sldId="303"/>
        </pc:sldMkLst>
        <pc:spChg chg="mod">
          <ac:chgData name="Michael Snowden" userId="df56eb39-dfd9-4140-93f2-166d75bf0394" providerId="ADAL" clId="{BAC964C3-01CE-4D07-86BF-32D98EB9A172}" dt="2023-02-15T16:48:59.711" v="31" actId="26606"/>
          <ac:spMkLst>
            <pc:docMk/>
            <pc:sldMk cId="2474679944" sldId="303"/>
            <ac:spMk id="2" creationId="{00000000-0000-0000-0000-000000000000}"/>
          </ac:spMkLst>
        </pc:spChg>
        <pc:spChg chg="add del mod">
          <ac:chgData name="Michael Snowden" userId="df56eb39-dfd9-4140-93f2-166d75bf0394" providerId="ADAL" clId="{BAC964C3-01CE-4D07-86BF-32D98EB9A172}" dt="2023-02-15T16:48:59.711" v="31" actId="26606"/>
          <ac:spMkLst>
            <pc:docMk/>
            <pc:sldMk cId="2474679944" sldId="303"/>
            <ac:spMk id="3" creationId="{00000000-0000-0000-0000-000000000000}"/>
          </ac:spMkLst>
        </pc:spChg>
        <pc:spChg chg="add del mod">
          <ac:chgData name="Michael Snowden" userId="df56eb39-dfd9-4140-93f2-166d75bf0394" providerId="ADAL" clId="{BAC964C3-01CE-4D07-86BF-32D98EB9A172}" dt="2023-02-15T16:48:59.666" v="30" actId="26606"/>
          <ac:spMkLst>
            <pc:docMk/>
            <pc:sldMk cId="2474679944" sldId="303"/>
            <ac:spMk id="9" creationId="{6D5CEBE4-DC0C-7766-7DC1-523CE319953A}"/>
          </ac:spMkLst>
        </pc:spChg>
        <pc:graphicFrameChg chg="add del">
          <ac:chgData name="Michael Snowden" userId="df56eb39-dfd9-4140-93f2-166d75bf0394" providerId="ADAL" clId="{BAC964C3-01CE-4D07-86BF-32D98EB9A172}" dt="2023-02-15T16:48:29.437" v="25" actId="26606"/>
          <ac:graphicFrameMkLst>
            <pc:docMk/>
            <pc:sldMk cId="2474679944" sldId="303"/>
            <ac:graphicFrameMk id="5" creationId="{D6C16338-C0FD-AD1F-133D-8AE027E4677D}"/>
          </ac:graphicFrameMkLst>
        </pc:graphicFrameChg>
        <pc:graphicFrameChg chg="add del mod">
          <ac:chgData name="Michael Snowden" userId="df56eb39-dfd9-4140-93f2-166d75bf0394" providerId="ADAL" clId="{BAC964C3-01CE-4D07-86BF-32D98EB9A172}" dt="2023-02-15T16:48:59.666" v="30" actId="26606"/>
          <ac:graphicFrameMkLst>
            <pc:docMk/>
            <pc:sldMk cId="2474679944" sldId="303"/>
            <ac:graphicFrameMk id="6" creationId="{BC5083C4-CEE0-F751-6847-C981CBFDA11C}"/>
          </ac:graphicFrameMkLst>
        </pc:graphicFrameChg>
        <pc:graphicFrameChg chg="add">
          <ac:chgData name="Michael Snowden" userId="df56eb39-dfd9-4140-93f2-166d75bf0394" providerId="ADAL" clId="{BAC964C3-01CE-4D07-86BF-32D98EB9A172}" dt="2023-02-15T16:48:59.711" v="31" actId="26606"/>
          <ac:graphicFrameMkLst>
            <pc:docMk/>
            <pc:sldMk cId="2474679944" sldId="303"/>
            <ac:graphicFrameMk id="11" creationId="{666A7BEE-0B2D-341F-EA79-C62F0E4C084B}"/>
          </ac:graphicFrameMkLst>
        </pc:graphicFrameChg>
      </pc:sldChg>
      <pc:sldChg chg="addSp delSp mod">
        <pc:chgData name="Michael Snowden" userId="df56eb39-dfd9-4140-93f2-166d75bf0394" providerId="ADAL" clId="{BAC964C3-01CE-4D07-86BF-32D98EB9A172}" dt="2023-02-15T16:48:36.311" v="26" actId="26606"/>
        <pc:sldMkLst>
          <pc:docMk/>
          <pc:sldMk cId="3401982711" sldId="304"/>
        </pc:sldMkLst>
        <pc:spChg chg="del">
          <ac:chgData name="Michael Snowden" userId="df56eb39-dfd9-4140-93f2-166d75bf0394" providerId="ADAL" clId="{BAC964C3-01CE-4D07-86BF-32D98EB9A172}" dt="2023-02-15T16:48:36.311" v="26" actId="26606"/>
          <ac:spMkLst>
            <pc:docMk/>
            <pc:sldMk cId="3401982711" sldId="304"/>
            <ac:spMk id="3" creationId="{00000000-0000-0000-0000-000000000000}"/>
          </ac:spMkLst>
        </pc:spChg>
        <pc:spChg chg="add">
          <ac:chgData name="Michael Snowden" userId="df56eb39-dfd9-4140-93f2-166d75bf0394" providerId="ADAL" clId="{BAC964C3-01CE-4D07-86BF-32D98EB9A172}" dt="2023-02-15T16:48:36.311" v="26" actId="26606"/>
          <ac:spMkLst>
            <pc:docMk/>
            <pc:sldMk cId="3401982711" sldId="304"/>
            <ac:spMk id="9" creationId="{E2A0448A-03CD-7DA0-6276-36BCB3B91C9D}"/>
          </ac:spMkLst>
        </pc:spChg>
        <pc:graphicFrameChg chg="add">
          <ac:chgData name="Michael Snowden" userId="df56eb39-dfd9-4140-93f2-166d75bf0394" providerId="ADAL" clId="{BAC964C3-01CE-4D07-86BF-32D98EB9A172}" dt="2023-02-15T16:48:36.311" v="26" actId="26606"/>
          <ac:graphicFrameMkLst>
            <pc:docMk/>
            <pc:sldMk cId="3401982711" sldId="304"/>
            <ac:graphicFrameMk id="5" creationId="{EC0878EC-DDEA-EA87-A3DD-E1CAADE6BE73}"/>
          </ac:graphicFrameMkLst>
        </pc:graphicFrameChg>
      </pc:sldChg>
      <pc:sldChg chg="addSp delSp mod">
        <pc:chgData name="Michael Snowden" userId="df56eb39-dfd9-4140-93f2-166d75bf0394" providerId="ADAL" clId="{BAC964C3-01CE-4D07-86BF-32D98EB9A172}" dt="2023-02-15T16:49:17.686" v="32" actId="26606"/>
        <pc:sldMkLst>
          <pc:docMk/>
          <pc:sldMk cId="3249061238" sldId="305"/>
        </pc:sldMkLst>
        <pc:spChg chg="del">
          <ac:chgData name="Michael Snowden" userId="df56eb39-dfd9-4140-93f2-166d75bf0394" providerId="ADAL" clId="{BAC964C3-01CE-4D07-86BF-32D98EB9A172}" dt="2023-02-15T16:49:17.686" v="32" actId="26606"/>
          <ac:spMkLst>
            <pc:docMk/>
            <pc:sldMk cId="3249061238" sldId="305"/>
            <ac:spMk id="3" creationId="{00000000-0000-0000-0000-000000000000}"/>
          </ac:spMkLst>
        </pc:spChg>
        <pc:spChg chg="add">
          <ac:chgData name="Michael Snowden" userId="df56eb39-dfd9-4140-93f2-166d75bf0394" providerId="ADAL" clId="{BAC964C3-01CE-4D07-86BF-32D98EB9A172}" dt="2023-02-15T16:49:17.686" v="32" actId="26606"/>
          <ac:spMkLst>
            <pc:docMk/>
            <pc:sldMk cId="3249061238" sldId="305"/>
            <ac:spMk id="9" creationId="{8C60B5E4-314C-79F4-6634-9914F9BB0871}"/>
          </ac:spMkLst>
        </pc:spChg>
        <pc:graphicFrameChg chg="add">
          <ac:chgData name="Michael Snowden" userId="df56eb39-dfd9-4140-93f2-166d75bf0394" providerId="ADAL" clId="{BAC964C3-01CE-4D07-86BF-32D98EB9A172}" dt="2023-02-15T16:49:17.686" v="32" actId="26606"/>
          <ac:graphicFrameMkLst>
            <pc:docMk/>
            <pc:sldMk cId="3249061238" sldId="305"/>
            <ac:graphicFrameMk id="5" creationId="{08BCD834-370E-3A3B-B0E3-68386D4A4930}"/>
          </ac:graphicFrameMkLst>
        </pc:graphicFrameChg>
      </pc:sldChg>
      <pc:sldChg chg="addSp delSp modSp mod modClrScheme chgLayout">
        <pc:chgData name="Michael Snowden" userId="df56eb39-dfd9-4140-93f2-166d75bf0394" providerId="ADAL" clId="{BAC964C3-01CE-4D07-86BF-32D98EB9A172}" dt="2023-02-15T16:50:28.453" v="49" actId="26606"/>
        <pc:sldMkLst>
          <pc:docMk/>
          <pc:sldMk cId="4025746566" sldId="306"/>
        </pc:sldMkLst>
        <pc:spChg chg="add del">
          <ac:chgData name="Michael Snowden" userId="df56eb39-dfd9-4140-93f2-166d75bf0394" providerId="ADAL" clId="{BAC964C3-01CE-4D07-86BF-32D98EB9A172}" dt="2023-02-15T16:50:28.453" v="49" actId="26606"/>
          <ac:spMkLst>
            <pc:docMk/>
            <pc:sldMk cId="4025746566" sldId="306"/>
            <ac:spMk id="3" creationId="{00000000-0000-0000-0000-000000000000}"/>
          </ac:spMkLst>
        </pc:spChg>
        <pc:spChg chg="add del mod">
          <ac:chgData name="Michael Snowden" userId="df56eb39-dfd9-4140-93f2-166d75bf0394" providerId="ADAL" clId="{BAC964C3-01CE-4D07-86BF-32D98EB9A172}" dt="2023-02-15T16:49:29.644" v="34" actId="26606"/>
          <ac:spMkLst>
            <pc:docMk/>
            <pc:sldMk cId="4025746566" sldId="306"/>
            <ac:spMk id="9" creationId="{5BDDB208-90C4-6884-6BE2-12BAF3279049}"/>
          </ac:spMkLst>
        </pc:spChg>
        <pc:spChg chg="add del mod">
          <ac:chgData name="Michael Snowden" userId="df56eb39-dfd9-4140-93f2-166d75bf0394" providerId="ADAL" clId="{BAC964C3-01CE-4D07-86BF-32D98EB9A172}" dt="2023-02-15T16:49:29.644" v="34" actId="26606"/>
          <ac:spMkLst>
            <pc:docMk/>
            <pc:sldMk cId="4025746566" sldId="306"/>
            <ac:spMk id="11" creationId="{D03610A7-6323-1FEA-3A0C-3EFB8E2083EB}"/>
          </ac:spMkLst>
        </pc:spChg>
        <pc:spChg chg="add del">
          <ac:chgData name="Michael Snowden" userId="df56eb39-dfd9-4140-93f2-166d75bf0394" providerId="ADAL" clId="{BAC964C3-01CE-4D07-86BF-32D98EB9A172}" dt="2023-02-15T16:49:31.386" v="36" actId="26606"/>
          <ac:spMkLst>
            <pc:docMk/>
            <pc:sldMk cId="4025746566" sldId="306"/>
            <ac:spMk id="13" creationId="{9FC0CA6B-1803-0BAB-C462-2BC60D34286A}"/>
          </ac:spMkLst>
        </pc:spChg>
        <pc:spChg chg="add del mod">
          <ac:chgData name="Michael Snowden" userId="df56eb39-dfd9-4140-93f2-166d75bf0394" providerId="ADAL" clId="{BAC964C3-01CE-4D07-86BF-32D98EB9A172}" dt="2023-02-15T16:49:33.462" v="38" actId="26606"/>
          <ac:spMkLst>
            <pc:docMk/>
            <pc:sldMk cId="4025746566" sldId="306"/>
            <ac:spMk id="16" creationId="{13ADB213-635B-1B9C-461E-651AA6E534A1}"/>
          </ac:spMkLst>
        </pc:spChg>
        <pc:spChg chg="add del mod">
          <ac:chgData name="Michael Snowden" userId="df56eb39-dfd9-4140-93f2-166d75bf0394" providerId="ADAL" clId="{BAC964C3-01CE-4D07-86BF-32D98EB9A172}" dt="2023-02-15T16:49:33.462" v="38" actId="26606"/>
          <ac:spMkLst>
            <pc:docMk/>
            <pc:sldMk cId="4025746566" sldId="306"/>
            <ac:spMk id="17" creationId="{1C4B09B3-AA08-C2EB-FD17-2A8AC8EDEAF4}"/>
          </ac:spMkLst>
        </pc:spChg>
        <pc:spChg chg="add del mod">
          <ac:chgData name="Michael Snowden" userId="df56eb39-dfd9-4140-93f2-166d75bf0394" providerId="ADAL" clId="{BAC964C3-01CE-4D07-86BF-32D98EB9A172}" dt="2023-02-15T16:50:28.453" v="49" actId="26606"/>
          <ac:spMkLst>
            <pc:docMk/>
            <pc:sldMk cId="4025746566" sldId="306"/>
            <ac:spMk id="20" creationId="{5BDDB208-90C4-6884-6BE2-12BAF3279049}"/>
          </ac:spMkLst>
        </pc:spChg>
        <pc:spChg chg="add del mod">
          <ac:chgData name="Michael Snowden" userId="df56eb39-dfd9-4140-93f2-166d75bf0394" providerId="ADAL" clId="{BAC964C3-01CE-4D07-86BF-32D98EB9A172}" dt="2023-02-15T16:50:28.453" v="49" actId="26606"/>
          <ac:spMkLst>
            <pc:docMk/>
            <pc:sldMk cId="4025746566" sldId="306"/>
            <ac:spMk id="21" creationId="{D03610A7-6323-1FEA-3A0C-3EFB8E2083EB}"/>
          </ac:spMkLst>
        </pc:spChg>
        <pc:graphicFrameChg chg="add del mod">
          <ac:chgData name="Michael Snowden" userId="df56eb39-dfd9-4140-93f2-166d75bf0394" providerId="ADAL" clId="{BAC964C3-01CE-4D07-86BF-32D98EB9A172}" dt="2023-02-15T16:49:29.644" v="34" actId="26606"/>
          <ac:graphicFrameMkLst>
            <pc:docMk/>
            <pc:sldMk cId="4025746566" sldId="306"/>
            <ac:graphicFrameMk id="5" creationId="{1905E72B-412E-DC8C-51D7-3051A0D72458}"/>
          </ac:graphicFrameMkLst>
        </pc:graphicFrameChg>
        <pc:graphicFrameChg chg="add del">
          <ac:chgData name="Michael Snowden" userId="df56eb39-dfd9-4140-93f2-166d75bf0394" providerId="ADAL" clId="{BAC964C3-01CE-4D07-86BF-32D98EB9A172}" dt="2023-02-15T16:49:31.386" v="36" actId="26606"/>
          <ac:graphicFrameMkLst>
            <pc:docMk/>
            <pc:sldMk cId="4025746566" sldId="306"/>
            <ac:graphicFrameMk id="14" creationId="{DE52C2EF-020E-8F5E-B9F9-67E1C96B6D83}"/>
          </ac:graphicFrameMkLst>
        </pc:graphicFrameChg>
        <pc:graphicFrameChg chg="add del mod">
          <ac:chgData name="Michael Snowden" userId="df56eb39-dfd9-4140-93f2-166d75bf0394" providerId="ADAL" clId="{BAC964C3-01CE-4D07-86BF-32D98EB9A172}" dt="2023-02-15T16:49:33.462" v="38" actId="26606"/>
          <ac:graphicFrameMkLst>
            <pc:docMk/>
            <pc:sldMk cId="4025746566" sldId="306"/>
            <ac:graphicFrameMk id="18" creationId="{7C9A977E-F9DC-3818-9F31-32F950B35775}"/>
          </ac:graphicFrameMkLst>
        </pc:graphicFrameChg>
        <pc:graphicFrameChg chg="add del mod">
          <ac:chgData name="Michael Snowden" userId="df56eb39-dfd9-4140-93f2-166d75bf0394" providerId="ADAL" clId="{BAC964C3-01CE-4D07-86BF-32D98EB9A172}" dt="2023-02-15T16:50:28.453" v="49" actId="26606"/>
          <ac:graphicFrameMkLst>
            <pc:docMk/>
            <pc:sldMk cId="4025746566" sldId="306"/>
            <ac:graphicFrameMk id="22" creationId="{1905E72B-412E-DC8C-51D7-3051A0D72458}"/>
          </ac:graphicFrameMkLst>
        </pc:graphicFrameChg>
      </pc:sldChg>
      <pc:sldChg chg="addSp delSp modSp mod modClrScheme chgLayout">
        <pc:chgData name="Michael Snowden" userId="df56eb39-dfd9-4140-93f2-166d75bf0394" providerId="ADAL" clId="{BAC964C3-01CE-4D07-86BF-32D98EB9A172}" dt="2023-02-15T16:50:45.046" v="54" actId="26606"/>
        <pc:sldMkLst>
          <pc:docMk/>
          <pc:sldMk cId="3823544938" sldId="307"/>
        </pc:sldMkLst>
        <pc:spChg chg="mod">
          <ac:chgData name="Michael Snowden" userId="df56eb39-dfd9-4140-93f2-166d75bf0394" providerId="ADAL" clId="{BAC964C3-01CE-4D07-86BF-32D98EB9A172}" dt="2023-02-15T16:50:45.046" v="54" actId="26606"/>
          <ac:spMkLst>
            <pc:docMk/>
            <pc:sldMk cId="3823544938" sldId="307"/>
            <ac:spMk id="2" creationId="{00000000-0000-0000-0000-000000000000}"/>
          </ac:spMkLst>
        </pc:spChg>
        <pc:spChg chg="add del">
          <ac:chgData name="Michael Snowden" userId="df56eb39-dfd9-4140-93f2-166d75bf0394" providerId="ADAL" clId="{BAC964C3-01CE-4D07-86BF-32D98EB9A172}" dt="2023-02-15T16:50:45.046" v="54" actId="26606"/>
          <ac:spMkLst>
            <pc:docMk/>
            <pc:sldMk cId="3823544938" sldId="307"/>
            <ac:spMk id="3" creationId="{00000000-0000-0000-0000-000000000000}"/>
          </ac:spMkLst>
        </pc:spChg>
        <pc:spChg chg="add del mod">
          <ac:chgData name="Michael Snowden" userId="df56eb39-dfd9-4140-93f2-166d75bf0394" providerId="ADAL" clId="{BAC964C3-01CE-4D07-86BF-32D98EB9A172}" dt="2023-02-15T16:50:40.658" v="51" actId="26606"/>
          <ac:spMkLst>
            <pc:docMk/>
            <pc:sldMk cId="3823544938" sldId="307"/>
            <ac:spMk id="9" creationId="{0869B568-9BD5-871A-42C3-43AE74F37395}"/>
          </ac:spMkLst>
        </pc:spChg>
        <pc:spChg chg="add del mod">
          <ac:chgData name="Michael Snowden" userId="df56eb39-dfd9-4140-93f2-166d75bf0394" providerId="ADAL" clId="{BAC964C3-01CE-4D07-86BF-32D98EB9A172}" dt="2023-02-15T16:50:45.001" v="53" actId="26606"/>
          <ac:spMkLst>
            <pc:docMk/>
            <pc:sldMk cId="3823544938" sldId="307"/>
            <ac:spMk id="11" creationId="{E16D3FA7-D1EE-83C0-2B57-15A2373F1E33}"/>
          </ac:spMkLst>
        </pc:spChg>
        <pc:spChg chg="add del mod">
          <ac:chgData name="Michael Snowden" userId="df56eb39-dfd9-4140-93f2-166d75bf0394" providerId="ADAL" clId="{BAC964C3-01CE-4D07-86BF-32D98EB9A172}" dt="2023-02-15T16:50:45.001" v="53" actId="26606"/>
          <ac:spMkLst>
            <pc:docMk/>
            <pc:sldMk cId="3823544938" sldId="307"/>
            <ac:spMk id="12" creationId="{7FB1A98C-9513-9974-92BA-5F59AB12EC51}"/>
          </ac:spMkLst>
        </pc:spChg>
        <pc:spChg chg="add del mod">
          <ac:chgData name="Michael Snowden" userId="df56eb39-dfd9-4140-93f2-166d75bf0394" providerId="ADAL" clId="{BAC964C3-01CE-4D07-86BF-32D98EB9A172}" dt="2023-02-15T16:50:45.001" v="53" actId="26606"/>
          <ac:spMkLst>
            <pc:docMk/>
            <pc:sldMk cId="3823544938" sldId="307"/>
            <ac:spMk id="13" creationId="{165B09D7-06ED-D8BD-F057-AC96D93EEC16}"/>
          </ac:spMkLst>
        </pc:spChg>
        <pc:graphicFrameChg chg="add del mod">
          <ac:chgData name="Michael Snowden" userId="df56eb39-dfd9-4140-93f2-166d75bf0394" providerId="ADAL" clId="{BAC964C3-01CE-4D07-86BF-32D98EB9A172}" dt="2023-02-15T16:50:40.658" v="51" actId="26606"/>
          <ac:graphicFrameMkLst>
            <pc:docMk/>
            <pc:sldMk cId="3823544938" sldId="307"/>
            <ac:graphicFrameMk id="5" creationId="{184476C0-CF1F-87D7-7854-41F77A74AA23}"/>
          </ac:graphicFrameMkLst>
        </pc:graphicFrameChg>
        <pc:graphicFrameChg chg="add del mod">
          <ac:chgData name="Michael Snowden" userId="df56eb39-dfd9-4140-93f2-166d75bf0394" providerId="ADAL" clId="{BAC964C3-01CE-4D07-86BF-32D98EB9A172}" dt="2023-02-15T16:50:45.001" v="53" actId="26606"/>
          <ac:graphicFrameMkLst>
            <pc:docMk/>
            <pc:sldMk cId="3823544938" sldId="307"/>
            <ac:graphicFrameMk id="14" creationId="{DF43B16A-0816-412A-AC47-9AA1F8BFE67F}"/>
          </ac:graphicFrameMkLst>
        </pc:graphicFrameChg>
        <pc:graphicFrameChg chg="add">
          <ac:chgData name="Michael Snowden" userId="df56eb39-dfd9-4140-93f2-166d75bf0394" providerId="ADAL" clId="{BAC964C3-01CE-4D07-86BF-32D98EB9A172}" dt="2023-02-15T16:50:45.046" v="54" actId="26606"/>
          <ac:graphicFrameMkLst>
            <pc:docMk/>
            <pc:sldMk cId="3823544938" sldId="307"/>
            <ac:graphicFrameMk id="16" creationId="{D1197DD0-CE3F-0416-9BBC-963DB83F88BB}"/>
          </ac:graphicFrameMkLst>
        </pc:graphicFrameChg>
      </pc:sldChg>
      <pc:sldChg chg="addSp delSp modSp mod">
        <pc:chgData name="Michael Snowden" userId="df56eb39-dfd9-4140-93f2-166d75bf0394" providerId="ADAL" clId="{BAC964C3-01CE-4D07-86BF-32D98EB9A172}" dt="2023-02-15T16:50:53.156" v="55" actId="26606"/>
        <pc:sldMkLst>
          <pc:docMk/>
          <pc:sldMk cId="1011581608" sldId="308"/>
        </pc:sldMkLst>
        <pc:spChg chg="mod">
          <ac:chgData name="Michael Snowden" userId="df56eb39-dfd9-4140-93f2-166d75bf0394" providerId="ADAL" clId="{BAC964C3-01CE-4D07-86BF-32D98EB9A172}" dt="2023-02-15T16:50:53.156" v="55" actId="26606"/>
          <ac:spMkLst>
            <pc:docMk/>
            <pc:sldMk cId="1011581608" sldId="308"/>
            <ac:spMk id="2" creationId="{00000000-0000-0000-0000-000000000000}"/>
          </ac:spMkLst>
        </pc:spChg>
        <pc:spChg chg="del">
          <ac:chgData name="Michael Snowden" userId="df56eb39-dfd9-4140-93f2-166d75bf0394" providerId="ADAL" clId="{BAC964C3-01CE-4D07-86BF-32D98EB9A172}" dt="2023-02-15T16:50:53.156" v="55" actId="26606"/>
          <ac:spMkLst>
            <pc:docMk/>
            <pc:sldMk cId="1011581608" sldId="308"/>
            <ac:spMk id="3" creationId="{00000000-0000-0000-0000-000000000000}"/>
          </ac:spMkLst>
        </pc:spChg>
        <pc:picChg chg="add">
          <ac:chgData name="Michael Snowden" userId="df56eb39-dfd9-4140-93f2-166d75bf0394" providerId="ADAL" clId="{BAC964C3-01CE-4D07-86BF-32D98EB9A172}" dt="2023-02-15T16:50:53.156" v="55" actId="26606"/>
          <ac:picMkLst>
            <pc:docMk/>
            <pc:sldMk cId="1011581608" sldId="308"/>
            <ac:picMk id="5" creationId="{B6F4C401-8106-89B5-3E33-A97AF39307AB}"/>
          </ac:picMkLst>
        </pc:picChg>
      </pc:sldChg>
      <pc:sldChg chg="addSp delSp modSp mod modClrScheme chgLayout">
        <pc:chgData name="Michael Snowden" userId="df56eb39-dfd9-4140-93f2-166d75bf0394" providerId="ADAL" clId="{BAC964C3-01CE-4D07-86BF-32D98EB9A172}" dt="2023-02-15T16:51:25.737" v="62" actId="26606"/>
        <pc:sldMkLst>
          <pc:docMk/>
          <pc:sldMk cId="1412772074" sldId="309"/>
        </pc:sldMkLst>
        <pc:spChg chg="mod">
          <ac:chgData name="Michael Snowden" userId="df56eb39-dfd9-4140-93f2-166d75bf0394" providerId="ADAL" clId="{BAC964C3-01CE-4D07-86BF-32D98EB9A172}" dt="2023-02-15T16:51:25.737" v="62" actId="26606"/>
          <ac:spMkLst>
            <pc:docMk/>
            <pc:sldMk cId="1412772074" sldId="309"/>
            <ac:spMk id="2" creationId="{00000000-0000-0000-0000-000000000000}"/>
          </ac:spMkLst>
        </pc:spChg>
        <pc:spChg chg="add del mod">
          <ac:chgData name="Michael Snowden" userId="df56eb39-dfd9-4140-93f2-166d75bf0394" providerId="ADAL" clId="{BAC964C3-01CE-4D07-86BF-32D98EB9A172}" dt="2023-02-15T16:51:25.737" v="62" actId="26606"/>
          <ac:spMkLst>
            <pc:docMk/>
            <pc:sldMk cId="1412772074" sldId="309"/>
            <ac:spMk id="3" creationId="{00000000-0000-0000-0000-000000000000}"/>
          </ac:spMkLst>
        </pc:spChg>
        <pc:spChg chg="add del mod">
          <ac:chgData name="Michael Snowden" userId="df56eb39-dfd9-4140-93f2-166d75bf0394" providerId="ADAL" clId="{BAC964C3-01CE-4D07-86BF-32D98EB9A172}" dt="2023-02-15T16:51:25.737" v="62" actId="26606"/>
          <ac:spMkLst>
            <pc:docMk/>
            <pc:sldMk cId="1412772074" sldId="309"/>
            <ac:spMk id="9" creationId="{A805D771-EDF8-3BD9-987C-805C8C731A5C}"/>
          </ac:spMkLst>
        </pc:spChg>
        <pc:graphicFrameChg chg="add del">
          <ac:chgData name="Michael Snowden" userId="df56eb39-dfd9-4140-93f2-166d75bf0394" providerId="ADAL" clId="{BAC964C3-01CE-4D07-86BF-32D98EB9A172}" dt="2023-02-15T16:51:14.623" v="58" actId="26606"/>
          <ac:graphicFrameMkLst>
            <pc:docMk/>
            <pc:sldMk cId="1412772074" sldId="309"/>
            <ac:graphicFrameMk id="5" creationId="{25766957-A791-5B85-D660-8DA86FC3D097}"/>
          </ac:graphicFrameMkLst>
        </pc:graphicFrameChg>
        <pc:graphicFrameChg chg="add del">
          <ac:chgData name="Michael Snowden" userId="df56eb39-dfd9-4140-93f2-166d75bf0394" providerId="ADAL" clId="{BAC964C3-01CE-4D07-86BF-32D98EB9A172}" dt="2023-02-15T16:51:16.565" v="60" actId="26606"/>
          <ac:graphicFrameMkLst>
            <pc:docMk/>
            <pc:sldMk cId="1412772074" sldId="309"/>
            <ac:graphicFrameMk id="7" creationId="{133F7750-8BF5-8FEE-E1F6-5280E0A84996}"/>
          </ac:graphicFrameMkLst>
        </pc:graphicFrameChg>
        <pc:graphicFrameChg chg="add del mod">
          <ac:chgData name="Michael Snowden" userId="df56eb39-dfd9-4140-93f2-166d75bf0394" providerId="ADAL" clId="{BAC964C3-01CE-4D07-86BF-32D98EB9A172}" dt="2023-02-15T16:51:25.737" v="62" actId="26606"/>
          <ac:graphicFrameMkLst>
            <pc:docMk/>
            <pc:sldMk cId="1412772074" sldId="309"/>
            <ac:graphicFrameMk id="10" creationId="{5ABF036C-AEE5-A2D9-F7F0-3B0C048A1116}"/>
          </ac:graphicFrameMkLst>
        </pc:graphicFrameChg>
      </pc:sldChg>
      <pc:sldChg chg="modSp add del">
        <pc:chgData name="Michael Snowden" userId="df56eb39-dfd9-4140-93f2-166d75bf0394" providerId="ADAL" clId="{BAC964C3-01CE-4D07-86BF-32D98EB9A172}" dt="2023-02-15T16:50:24.803" v="48" actId="2890"/>
        <pc:sldMkLst>
          <pc:docMk/>
          <pc:sldMk cId="2107875567" sldId="320"/>
        </pc:sldMkLst>
        <pc:graphicFrameChg chg="mod">
          <ac:chgData name="Michael Snowden" userId="df56eb39-dfd9-4140-93f2-166d75bf0394" providerId="ADAL" clId="{BAC964C3-01CE-4D07-86BF-32D98EB9A172}" dt="2023-02-15T16:50:15.887" v="47"/>
          <ac:graphicFrameMkLst>
            <pc:docMk/>
            <pc:sldMk cId="2107875567" sldId="320"/>
            <ac:graphicFrameMk id="5" creationId="{08BCD834-370E-3A3B-B0E3-68386D4A4930}"/>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10.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30.png"/><Relationship Id="rId7" Type="http://schemas.openxmlformats.org/officeDocument/2006/relationships/image" Target="../media/image32.png"/><Relationship Id="rId12" Type="http://schemas.openxmlformats.org/officeDocument/2006/relationships/image" Target="../media/image37.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9.svg"/><Relationship Id="rId11" Type="http://schemas.openxmlformats.org/officeDocument/2006/relationships/image" Target="../media/image36.png"/><Relationship Id="rId5" Type="http://schemas.openxmlformats.org/officeDocument/2006/relationships/image" Target="../media/image8.png"/><Relationship Id="rId10" Type="http://schemas.openxmlformats.org/officeDocument/2006/relationships/image" Target="../media/image35.svg"/><Relationship Id="rId4" Type="http://schemas.openxmlformats.org/officeDocument/2006/relationships/image" Target="../media/image31.svg"/><Relationship Id="rId9" Type="http://schemas.openxmlformats.org/officeDocument/2006/relationships/image" Target="../media/image34.png"/></Relationships>
</file>

<file path=ppt/diagrams/_rels/data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ata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30.png"/><Relationship Id="rId7" Type="http://schemas.openxmlformats.org/officeDocument/2006/relationships/image" Target="../media/image32.png"/><Relationship Id="rId12" Type="http://schemas.openxmlformats.org/officeDocument/2006/relationships/image" Target="../media/image37.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9.svg"/><Relationship Id="rId11" Type="http://schemas.openxmlformats.org/officeDocument/2006/relationships/image" Target="../media/image36.png"/><Relationship Id="rId5" Type="http://schemas.openxmlformats.org/officeDocument/2006/relationships/image" Target="../media/image8.png"/><Relationship Id="rId10" Type="http://schemas.openxmlformats.org/officeDocument/2006/relationships/image" Target="../media/image35.svg"/><Relationship Id="rId4" Type="http://schemas.openxmlformats.org/officeDocument/2006/relationships/image" Target="../media/image31.svg"/><Relationship Id="rId9" Type="http://schemas.openxmlformats.org/officeDocument/2006/relationships/image" Target="../media/image34.pn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rawing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D856EB-4BE0-4F49-ADEA-388734897CD2}"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9EAD0E0-43CC-436E-A64E-5161048A3A73}">
      <dgm:prSet/>
      <dgm:spPr/>
      <dgm:t>
        <a:bodyPr/>
        <a:lstStyle/>
        <a:p>
          <a:r>
            <a:rPr lang="en-GB" dirty="0"/>
            <a:t>This session will explore strategies and methods used to build and maintain an effective mentoring/coaching relationship with the mentee/</a:t>
          </a:r>
          <a:r>
            <a:rPr lang="en-GB" dirty="0" err="1"/>
            <a:t>coachee</a:t>
          </a:r>
          <a:r>
            <a:rPr lang="en-GB" dirty="0"/>
            <a:t> – “protege”, and where appropriate, with the “sponsor”</a:t>
          </a:r>
          <a:endParaRPr lang="en-US" dirty="0"/>
        </a:p>
      </dgm:t>
    </dgm:pt>
    <dgm:pt modelId="{C087F019-A815-4814-90B6-15A26ACD45C3}" type="parTrans" cxnId="{46287160-783A-4494-93B1-E009AA86D085}">
      <dgm:prSet/>
      <dgm:spPr/>
      <dgm:t>
        <a:bodyPr/>
        <a:lstStyle/>
        <a:p>
          <a:endParaRPr lang="en-US"/>
        </a:p>
      </dgm:t>
    </dgm:pt>
    <dgm:pt modelId="{3B139149-0B29-471E-9139-B88E4229464B}" type="sibTrans" cxnId="{46287160-783A-4494-93B1-E009AA86D085}">
      <dgm:prSet/>
      <dgm:spPr/>
      <dgm:t>
        <a:bodyPr/>
        <a:lstStyle/>
        <a:p>
          <a:endParaRPr lang="en-US"/>
        </a:p>
      </dgm:t>
    </dgm:pt>
    <dgm:pt modelId="{0A9A8EDB-7D54-4FF3-BB24-9BAB105BE7FE}">
      <dgm:prSet/>
      <dgm:spPr/>
      <dgm:t>
        <a:bodyPr/>
        <a:lstStyle/>
        <a:p>
          <a:r>
            <a:rPr lang="en-GB" dirty="0"/>
            <a:t>Importantly…. Consider the influence of power and congruence</a:t>
          </a:r>
          <a:endParaRPr lang="en-US" dirty="0"/>
        </a:p>
      </dgm:t>
    </dgm:pt>
    <dgm:pt modelId="{DE8E679E-A808-4EC1-8CAC-DE07659ED5BD}" type="parTrans" cxnId="{1C25AC15-D5A5-4EEB-8AFB-2448557A3646}">
      <dgm:prSet/>
      <dgm:spPr/>
      <dgm:t>
        <a:bodyPr/>
        <a:lstStyle/>
        <a:p>
          <a:endParaRPr lang="en-US"/>
        </a:p>
      </dgm:t>
    </dgm:pt>
    <dgm:pt modelId="{0332661C-A68A-4F26-9552-15CE469BB500}" type="sibTrans" cxnId="{1C25AC15-D5A5-4EEB-8AFB-2448557A3646}">
      <dgm:prSet/>
      <dgm:spPr/>
      <dgm:t>
        <a:bodyPr/>
        <a:lstStyle/>
        <a:p>
          <a:endParaRPr lang="en-US"/>
        </a:p>
      </dgm:t>
    </dgm:pt>
    <dgm:pt modelId="{000141EA-CC12-4330-9B4E-07FB77BB44EE}" type="pres">
      <dgm:prSet presAssocID="{50D856EB-4BE0-4F49-ADEA-388734897CD2}" presName="root" presStyleCnt="0">
        <dgm:presLayoutVars>
          <dgm:dir/>
          <dgm:resizeHandles val="exact"/>
        </dgm:presLayoutVars>
      </dgm:prSet>
      <dgm:spPr/>
    </dgm:pt>
    <dgm:pt modelId="{7672E1DD-8F21-42AE-A72B-0BD6E9638ACB}" type="pres">
      <dgm:prSet presAssocID="{C9EAD0E0-43CC-436E-A64E-5161048A3A73}" presName="compNode" presStyleCnt="0"/>
      <dgm:spPr/>
    </dgm:pt>
    <dgm:pt modelId="{E19DA007-9A84-4112-A43C-DB1F7B42C180}" type="pres">
      <dgm:prSet presAssocID="{C9EAD0E0-43CC-436E-A64E-5161048A3A73}" presName="bgRect" presStyleLbl="bgShp" presStyleIdx="0" presStyleCnt="2"/>
      <dgm:spPr/>
    </dgm:pt>
    <dgm:pt modelId="{0D3A5D6A-0220-4EA1-87B8-15A2605B2B51}" type="pres">
      <dgm:prSet presAssocID="{C9EAD0E0-43CC-436E-A64E-5161048A3A7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ers"/>
        </a:ext>
      </dgm:extLst>
    </dgm:pt>
    <dgm:pt modelId="{E6D06A7B-2870-474F-95D7-69CB6DCBE8F8}" type="pres">
      <dgm:prSet presAssocID="{C9EAD0E0-43CC-436E-A64E-5161048A3A73}" presName="spaceRect" presStyleCnt="0"/>
      <dgm:spPr/>
    </dgm:pt>
    <dgm:pt modelId="{2CCE6FC2-BD0B-403A-B5E3-ADD24A6867C0}" type="pres">
      <dgm:prSet presAssocID="{C9EAD0E0-43CC-436E-A64E-5161048A3A73}" presName="parTx" presStyleLbl="revTx" presStyleIdx="0" presStyleCnt="2">
        <dgm:presLayoutVars>
          <dgm:chMax val="0"/>
          <dgm:chPref val="0"/>
        </dgm:presLayoutVars>
      </dgm:prSet>
      <dgm:spPr/>
    </dgm:pt>
    <dgm:pt modelId="{B0F3FFC9-EF31-4A0E-BBFB-41E027DB3C3D}" type="pres">
      <dgm:prSet presAssocID="{3B139149-0B29-471E-9139-B88E4229464B}" presName="sibTrans" presStyleCnt="0"/>
      <dgm:spPr/>
    </dgm:pt>
    <dgm:pt modelId="{3E3B8156-04F4-4774-8B64-BFFE9A687D45}" type="pres">
      <dgm:prSet presAssocID="{0A9A8EDB-7D54-4FF3-BB24-9BAB105BE7FE}" presName="compNode" presStyleCnt="0"/>
      <dgm:spPr/>
    </dgm:pt>
    <dgm:pt modelId="{E566CEF8-351D-421B-A4F0-37B6DFEEE75E}" type="pres">
      <dgm:prSet presAssocID="{0A9A8EDB-7D54-4FF3-BB24-9BAB105BE7FE}" presName="bgRect" presStyleLbl="bgShp" presStyleIdx="1" presStyleCnt="2"/>
      <dgm:spPr/>
    </dgm:pt>
    <dgm:pt modelId="{B5A73D14-E68C-47D1-8DEE-A65982E26CD0}" type="pres">
      <dgm:prSet presAssocID="{0A9A8EDB-7D54-4FF3-BB24-9BAB105BE7F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ierarchy"/>
        </a:ext>
      </dgm:extLst>
    </dgm:pt>
    <dgm:pt modelId="{45D49B4E-A555-4DE0-94FA-ECA401AEC215}" type="pres">
      <dgm:prSet presAssocID="{0A9A8EDB-7D54-4FF3-BB24-9BAB105BE7FE}" presName="spaceRect" presStyleCnt="0"/>
      <dgm:spPr/>
    </dgm:pt>
    <dgm:pt modelId="{8C913949-33AF-4F7F-BA73-2E3CD2E6ACA5}" type="pres">
      <dgm:prSet presAssocID="{0A9A8EDB-7D54-4FF3-BB24-9BAB105BE7FE}" presName="parTx" presStyleLbl="revTx" presStyleIdx="1" presStyleCnt="2">
        <dgm:presLayoutVars>
          <dgm:chMax val="0"/>
          <dgm:chPref val="0"/>
        </dgm:presLayoutVars>
      </dgm:prSet>
      <dgm:spPr/>
    </dgm:pt>
  </dgm:ptLst>
  <dgm:cxnLst>
    <dgm:cxn modelId="{ABE76C0B-BCD3-4B24-919F-3EF699C025EB}" type="presOf" srcId="{0A9A8EDB-7D54-4FF3-BB24-9BAB105BE7FE}" destId="{8C913949-33AF-4F7F-BA73-2E3CD2E6ACA5}" srcOrd="0" destOrd="0" presId="urn:microsoft.com/office/officeart/2018/2/layout/IconVerticalSolidList"/>
    <dgm:cxn modelId="{1C25AC15-D5A5-4EEB-8AFB-2448557A3646}" srcId="{50D856EB-4BE0-4F49-ADEA-388734897CD2}" destId="{0A9A8EDB-7D54-4FF3-BB24-9BAB105BE7FE}" srcOrd="1" destOrd="0" parTransId="{DE8E679E-A808-4EC1-8CAC-DE07659ED5BD}" sibTransId="{0332661C-A68A-4F26-9552-15CE469BB500}"/>
    <dgm:cxn modelId="{D5E3B421-ED97-4BDC-8C93-9218FE0FD621}" type="presOf" srcId="{C9EAD0E0-43CC-436E-A64E-5161048A3A73}" destId="{2CCE6FC2-BD0B-403A-B5E3-ADD24A6867C0}" srcOrd="0" destOrd="0" presId="urn:microsoft.com/office/officeart/2018/2/layout/IconVerticalSolidList"/>
    <dgm:cxn modelId="{46287160-783A-4494-93B1-E009AA86D085}" srcId="{50D856EB-4BE0-4F49-ADEA-388734897CD2}" destId="{C9EAD0E0-43CC-436E-A64E-5161048A3A73}" srcOrd="0" destOrd="0" parTransId="{C087F019-A815-4814-90B6-15A26ACD45C3}" sibTransId="{3B139149-0B29-471E-9139-B88E4229464B}"/>
    <dgm:cxn modelId="{BAC44796-A9DD-4B4A-8471-39FFCB4F7E6C}" type="presOf" srcId="{50D856EB-4BE0-4F49-ADEA-388734897CD2}" destId="{000141EA-CC12-4330-9B4E-07FB77BB44EE}" srcOrd="0" destOrd="0" presId="urn:microsoft.com/office/officeart/2018/2/layout/IconVerticalSolidList"/>
    <dgm:cxn modelId="{829AE0DC-D5E3-4FBF-ADF9-832B0D1C9B38}" type="presParOf" srcId="{000141EA-CC12-4330-9B4E-07FB77BB44EE}" destId="{7672E1DD-8F21-42AE-A72B-0BD6E9638ACB}" srcOrd="0" destOrd="0" presId="urn:microsoft.com/office/officeart/2018/2/layout/IconVerticalSolidList"/>
    <dgm:cxn modelId="{AE197157-89FA-4B13-900B-379ECD54A499}" type="presParOf" srcId="{7672E1DD-8F21-42AE-A72B-0BD6E9638ACB}" destId="{E19DA007-9A84-4112-A43C-DB1F7B42C180}" srcOrd="0" destOrd="0" presId="urn:microsoft.com/office/officeart/2018/2/layout/IconVerticalSolidList"/>
    <dgm:cxn modelId="{DD749D30-0423-4D48-940C-5656C519A97C}" type="presParOf" srcId="{7672E1DD-8F21-42AE-A72B-0BD6E9638ACB}" destId="{0D3A5D6A-0220-4EA1-87B8-15A2605B2B51}" srcOrd="1" destOrd="0" presId="urn:microsoft.com/office/officeart/2018/2/layout/IconVerticalSolidList"/>
    <dgm:cxn modelId="{DE9131D6-E7AB-4087-BD61-D91BD73ABEB4}" type="presParOf" srcId="{7672E1DD-8F21-42AE-A72B-0BD6E9638ACB}" destId="{E6D06A7B-2870-474F-95D7-69CB6DCBE8F8}" srcOrd="2" destOrd="0" presId="urn:microsoft.com/office/officeart/2018/2/layout/IconVerticalSolidList"/>
    <dgm:cxn modelId="{274BB0D6-37C3-435A-B54C-F11879A9E96E}" type="presParOf" srcId="{7672E1DD-8F21-42AE-A72B-0BD6E9638ACB}" destId="{2CCE6FC2-BD0B-403A-B5E3-ADD24A6867C0}" srcOrd="3" destOrd="0" presId="urn:microsoft.com/office/officeart/2018/2/layout/IconVerticalSolidList"/>
    <dgm:cxn modelId="{5482686F-A06B-4C41-ADA0-438E7EA505EF}" type="presParOf" srcId="{000141EA-CC12-4330-9B4E-07FB77BB44EE}" destId="{B0F3FFC9-EF31-4A0E-BBFB-41E027DB3C3D}" srcOrd="1" destOrd="0" presId="urn:microsoft.com/office/officeart/2018/2/layout/IconVerticalSolidList"/>
    <dgm:cxn modelId="{4066032A-AD44-4AFF-8B5F-59D9AD70D8D4}" type="presParOf" srcId="{000141EA-CC12-4330-9B4E-07FB77BB44EE}" destId="{3E3B8156-04F4-4774-8B64-BFFE9A687D45}" srcOrd="2" destOrd="0" presId="urn:microsoft.com/office/officeart/2018/2/layout/IconVerticalSolidList"/>
    <dgm:cxn modelId="{AD7CFBB3-B0BC-4458-AF6B-E8E1F87BFCAE}" type="presParOf" srcId="{3E3B8156-04F4-4774-8B64-BFFE9A687D45}" destId="{E566CEF8-351D-421B-A4F0-37B6DFEEE75E}" srcOrd="0" destOrd="0" presId="urn:microsoft.com/office/officeart/2018/2/layout/IconVerticalSolidList"/>
    <dgm:cxn modelId="{8ADF1F7E-BC62-4227-B48D-339C0D70F70D}" type="presParOf" srcId="{3E3B8156-04F4-4774-8B64-BFFE9A687D45}" destId="{B5A73D14-E68C-47D1-8DEE-A65982E26CD0}" srcOrd="1" destOrd="0" presId="urn:microsoft.com/office/officeart/2018/2/layout/IconVerticalSolidList"/>
    <dgm:cxn modelId="{D017F086-838D-4AF3-A575-C4178D0DF7DC}" type="presParOf" srcId="{3E3B8156-04F4-4774-8B64-BFFE9A687D45}" destId="{45D49B4E-A555-4DE0-94FA-ECA401AEC215}" srcOrd="2" destOrd="0" presId="urn:microsoft.com/office/officeart/2018/2/layout/IconVerticalSolidList"/>
    <dgm:cxn modelId="{EC5CB044-4225-4CF1-AEEC-22451781C883}" type="presParOf" srcId="{3E3B8156-04F4-4774-8B64-BFFE9A687D45}" destId="{8C913949-33AF-4F7F-BA73-2E3CD2E6ACA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32D8C61-9D34-4C44-B468-82463A0A853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325FEAE-4186-457C-B945-345D53C3CC48}">
      <dgm:prSet/>
      <dgm:spPr/>
      <dgm:t>
        <a:bodyPr/>
        <a:lstStyle/>
        <a:p>
          <a:r>
            <a:rPr lang="en-GB" b="1" dirty="0"/>
            <a:t>Consider each of the following</a:t>
          </a:r>
          <a:r>
            <a:rPr lang="en-GB" dirty="0"/>
            <a:t>:</a:t>
          </a:r>
          <a:endParaRPr lang="en-US" dirty="0"/>
        </a:p>
      </dgm:t>
    </dgm:pt>
    <dgm:pt modelId="{FCDB68A4-826D-4FC9-940C-78ABBEDE84FD}" type="parTrans" cxnId="{8A5559B5-0F72-4E96-9DDA-E4B86BA72527}">
      <dgm:prSet/>
      <dgm:spPr/>
      <dgm:t>
        <a:bodyPr/>
        <a:lstStyle/>
        <a:p>
          <a:endParaRPr lang="en-US"/>
        </a:p>
      </dgm:t>
    </dgm:pt>
    <dgm:pt modelId="{AF73C3EC-6DC3-4BAF-BD12-5F1B0DA8DAB1}" type="sibTrans" cxnId="{8A5559B5-0F72-4E96-9DDA-E4B86BA72527}">
      <dgm:prSet/>
      <dgm:spPr/>
      <dgm:t>
        <a:bodyPr/>
        <a:lstStyle/>
        <a:p>
          <a:endParaRPr lang="en-US"/>
        </a:p>
      </dgm:t>
    </dgm:pt>
    <dgm:pt modelId="{7C13A32D-AD7F-4BDD-97C0-57A021903A7B}">
      <dgm:prSet/>
      <dgm:spPr/>
      <dgm:t>
        <a:bodyPr/>
        <a:lstStyle/>
        <a:p>
          <a:r>
            <a:rPr lang="en-GB"/>
            <a:t>Listen for passion and potential.</a:t>
          </a:r>
          <a:endParaRPr lang="en-US"/>
        </a:p>
      </dgm:t>
    </dgm:pt>
    <dgm:pt modelId="{58CB7D26-21DE-4F65-B909-46600D08872C}" type="parTrans" cxnId="{3167B839-B41A-41E3-96E1-C44056C7E37A}">
      <dgm:prSet/>
      <dgm:spPr/>
      <dgm:t>
        <a:bodyPr/>
        <a:lstStyle/>
        <a:p>
          <a:endParaRPr lang="en-US"/>
        </a:p>
      </dgm:t>
    </dgm:pt>
    <dgm:pt modelId="{6A65AF54-9426-4777-BC2F-BA09FD260D1A}" type="sibTrans" cxnId="{3167B839-B41A-41E3-96E1-C44056C7E37A}">
      <dgm:prSet/>
      <dgm:spPr/>
      <dgm:t>
        <a:bodyPr/>
        <a:lstStyle/>
        <a:p>
          <a:endParaRPr lang="en-US"/>
        </a:p>
      </dgm:t>
    </dgm:pt>
    <dgm:pt modelId="{E4CB8EFE-71B5-49F8-847D-DBBE5079AD29}">
      <dgm:prSet/>
      <dgm:spPr/>
      <dgm:t>
        <a:bodyPr/>
        <a:lstStyle/>
        <a:p>
          <a:r>
            <a:rPr lang="en-GB"/>
            <a:t>Increase your awareness of yourself and others.</a:t>
          </a:r>
          <a:endParaRPr lang="en-US"/>
        </a:p>
      </dgm:t>
    </dgm:pt>
    <dgm:pt modelId="{1629DA82-7309-4B35-8432-82560FDD005C}" type="parTrans" cxnId="{4DD94EC4-6371-47A3-937C-0550E9404D50}">
      <dgm:prSet/>
      <dgm:spPr/>
      <dgm:t>
        <a:bodyPr/>
        <a:lstStyle/>
        <a:p>
          <a:endParaRPr lang="en-US"/>
        </a:p>
      </dgm:t>
    </dgm:pt>
    <dgm:pt modelId="{FC1832C5-AD40-434F-B092-04D8EBC7ED51}" type="sibTrans" cxnId="{4DD94EC4-6371-47A3-937C-0550E9404D50}">
      <dgm:prSet/>
      <dgm:spPr/>
      <dgm:t>
        <a:bodyPr/>
        <a:lstStyle/>
        <a:p>
          <a:endParaRPr lang="en-US"/>
        </a:p>
      </dgm:t>
    </dgm:pt>
    <dgm:pt modelId="{9427195B-32A1-4475-A6D9-B59C26A66CDC}">
      <dgm:prSet/>
      <dgm:spPr/>
      <dgm:t>
        <a:bodyPr/>
        <a:lstStyle/>
        <a:p>
          <a:r>
            <a:rPr lang="en-GB" dirty="0"/>
            <a:t>Share your own  experience.</a:t>
          </a:r>
          <a:endParaRPr lang="en-US" dirty="0"/>
        </a:p>
      </dgm:t>
    </dgm:pt>
    <dgm:pt modelId="{CCC00CE0-4351-4763-8455-3827BBB2C102}" type="parTrans" cxnId="{34D2EDA6-89AF-488B-855C-E32E8F3A6177}">
      <dgm:prSet/>
      <dgm:spPr/>
      <dgm:t>
        <a:bodyPr/>
        <a:lstStyle/>
        <a:p>
          <a:endParaRPr lang="en-US"/>
        </a:p>
      </dgm:t>
    </dgm:pt>
    <dgm:pt modelId="{BDB8D711-F7AE-4D12-AFEE-3447E731ABDA}" type="sibTrans" cxnId="{34D2EDA6-89AF-488B-855C-E32E8F3A6177}">
      <dgm:prSet/>
      <dgm:spPr/>
      <dgm:t>
        <a:bodyPr/>
        <a:lstStyle/>
        <a:p>
          <a:endParaRPr lang="en-US"/>
        </a:p>
      </dgm:t>
    </dgm:pt>
    <dgm:pt modelId="{227A7E9A-6F91-4D04-8BE5-A496BB267876}">
      <dgm:prSet/>
      <dgm:spPr/>
      <dgm:t>
        <a:bodyPr/>
        <a:lstStyle/>
        <a:p>
          <a:r>
            <a:rPr lang="en-GB"/>
            <a:t>Get curious about the other person's story.</a:t>
          </a:r>
          <a:endParaRPr lang="en-US"/>
        </a:p>
      </dgm:t>
    </dgm:pt>
    <dgm:pt modelId="{0ACEC32C-F6E4-4B53-98C3-FB78D564C360}" type="parTrans" cxnId="{5FC660E8-6815-42DE-90B3-33F70D73F012}">
      <dgm:prSet/>
      <dgm:spPr/>
      <dgm:t>
        <a:bodyPr/>
        <a:lstStyle/>
        <a:p>
          <a:endParaRPr lang="en-US"/>
        </a:p>
      </dgm:t>
    </dgm:pt>
    <dgm:pt modelId="{95181038-3804-4B8A-9C07-B79C7BC54388}" type="sibTrans" cxnId="{5FC660E8-6815-42DE-90B3-33F70D73F012}">
      <dgm:prSet/>
      <dgm:spPr/>
      <dgm:t>
        <a:bodyPr/>
        <a:lstStyle/>
        <a:p>
          <a:endParaRPr lang="en-US"/>
        </a:p>
      </dgm:t>
    </dgm:pt>
    <dgm:pt modelId="{B095A6C0-A5BE-4813-9204-22AB21814142}">
      <dgm:prSet/>
      <dgm:spPr/>
      <dgm:t>
        <a:bodyPr/>
        <a:lstStyle/>
        <a:p>
          <a:r>
            <a:rPr lang="en-GB" dirty="0"/>
            <a:t>Rank on a scale of 1-4; what are the “personal” challenges of using these skills and how can they be achieved?</a:t>
          </a:r>
          <a:endParaRPr lang="en-US" dirty="0"/>
        </a:p>
      </dgm:t>
    </dgm:pt>
    <dgm:pt modelId="{8EB1B31C-73EE-48C4-86F0-3273DCC8833B}" type="parTrans" cxnId="{40860E7E-0A00-4426-9679-A6349ED34E61}">
      <dgm:prSet/>
      <dgm:spPr/>
      <dgm:t>
        <a:bodyPr/>
        <a:lstStyle/>
        <a:p>
          <a:endParaRPr lang="en-US"/>
        </a:p>
      </dgm:t>
    </dgm:pt>
    <dgm:pt modelId="{6E81793A-23C9-4B6A-9B81-1EB87714B58C}" type="sibTrans" cxnId="{40860E7E-0A00-4426-9679-A6349ED34E61}">
      <dgm:prSet/>
      <dgm:spPr/>
      <dgm:t>
        <a:bodyPr/>
        <a:lstStyle/>
        <a:p>
          <a:endParaRPr lang="en-US"/>
        </a:p>
      </dgm:t>
    </dgm:pt>
    <dgm:pt modelId="{7A2D95D5-37D8-4797-85FB-FC2F72E17E48}" type="pres">
      <dgm:prSet presAssocID="{832D8C61-9D34-4C44-B468-82463A0A8539}" presName="root" presStyleCnt="0">
        <dgm:presLayoutVars>
          <dgm:dir/>
          <dgm:resizeHandles val="exact"/>
        </dgm:presLayoutVars>
      </dgm:prSet>
      <dgm:spPr/>
    </dgm:pt>
    <dgm:pt modelId="{24FDFCA2-9961-4402-AEE4-4F9B689845DE}" type="pres">
      <dgm:prSet presAssocID="{F325FEAE-4186-457C-B945-345D53C3CC48}" presName="compNode" presStyleCnt="0"/>
      <dgm:spPr/>
    </dgm:pt>
    <dgm:pt modelId="{3EF3F6E7-6902-4C9F-BA96-5465A8FDF9B1}" type="pres">
      <dgm:prSet presAssocID="{F325FEAE-4186-457C-B945-345D53C3CC48}" presName="bgRect" presStyleLbl="bgShp" presStyleIdx="0" presStyleCnt="6"/>
      <dgm:spPr/>
    </dgm:pt>
    <dgm:pt modelId="{47574D0D-E01F-4D85-90A5-D76F15E02DBD}" type="pres">
      <dgm:prSet presAssocID="{F325FEAE-4186-457C-B945-345D53C3CC4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50A43BE9-CB61-4449-85FF-15D1D5453952}" type="pres">
      <dgm:prSet presAssocID="{F325FEAE-4186-457C-B945-345D53C3CC48}" presName="spaceRect" presStyleCnt="0"/>
      <dgm:spPr/>
    </dgm:pt>
    <dgm:pt modelId="{2A4E219B-531F-4C32-9336-2006B8731534}" type="pres">
      <dgm:prSet presAssocID="{F325FEAE-4186-457C-B945-345D53C3CC48}" presName="parTx" presStyleLbl="revTx" presStyleIdx="0" presStyleCnt="6">
        <dgm:presLayoutVars>
          <dgm:chMax val="0"/>
          <dgm:chPref val="0"/>
        </dgm:presLayoutVars>
      </dgm:prSet>
      <dgm:spPr/>
    </dgm:pt>
    <dgm:pt modelId="{C6A6A233-0EB3-42D6-B3DF-29546CF71B28}" type="pres">
      <dgm:prSet presAssocID="{AF73C3EC-6DC3-4BAF-BD12-5F1B0DA8DAB1}" presName="sibTrans" presStyleCnt="0"/>
      <dgm:spPr/>
    </dgm:pt>
    <dgm:pt modelId="{9A41902A-6622-4B78-804F-9F1CDD104FEE}" type="pres">
      <dgm:prSet presAssocID="{7C13A32D-AD7F-4BDD-97C0-57A021903A7B}" presName="compNode" presStyleCnt="0"/>
      <dgm:spPr/>
    </dgm:pt>
    <dgm:pt modelId="{BBD83D62-3130-4688-8634-F52257C3B71B}" type="pres">
      <dgm:prSet presAssocID="{7C13A32D-AD7F-4BDD-97C0-57A021903A7B}" presName="bgRect" presStyleLbl="bgShp" presStyleIdx="1" presStyleCnt="6"/>
      <dgm:spPr/>
    </dgm:pt>
    <dgm:pt modelId="{93012018-E52F-44F0-A735-8F6785FB8B93}" type="pres">
      <dgm:prSet presAssocID="{7C13A32D-AD7F-4BDD-97C0-57A021903A7B}"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phones"/>
        </a:ext>
      </dgm:extLst>
    </dgm:pt>
    <dgm:pt modelId="{DCE63569-462F-47B8-B954-505259165713}" type="pres">
      <dgm:prSet presAssocID="{7C13A32D-AD7F-4BDD-97C0-57A021903A7B}" presName="spaceRect" presStyleCnt="0"/>
      <dgm:spPr/>
    </dgm:pt>
    <dgm:pt modelId="{B7233245-C9A3-4986-9139-EDDD0E4D5219}" type="pres">
      <dgm:prSet presAssocID="{7C13A32D-AD7F-4BDD-97C0-57A021903A7B}" presName="parTx" presStyleLbl="revTx" presStyleIdx="1" presStyleCnt="6">
        <dgm:presLayoutVars>
          <dgm:chMax val="0"/>
          <dgm:chPref val="0"/>
        </dgm:presLayoutVars>
      </dgm:prSet>
      <dgm:spPr/>
    </dgm:pt>
    <dgm:pt modelId="{77C05321-D804-48A8-88B0-5C27FF9AE346}" type="pres">
      <dgm:prSet presAssocID="{6A65AF54-9426-4777-BC2F-BA09FD260D1A}" presName="sibTrans" presStyleCnt="0"/>
      <dgm:spPr/>
    </dgm:pt>
    <dgm:pt modelId="{9C5513B0-98DE-4FDF-A9B0-F816EFAC8557}" type="pres">
      <dgm:prSet presAssocID="{E4CB8EFE-71B5-49F8-847D-DBBE5079AD29}" presName="compNode" presStyleCnt="0"/>
      <dgm:spPr/>
    </dgm:pt>
    <dgm:pt modelId="{91C2BB78-58AB-46BA-8BB0-5CCC53A04568}" type="pres">
      <dgm:prSet presAssocID="{E4CB8EFE-71B5-49F8-847D-DBBE5079AD29}" presName="bgRect" presStyleLbl="bgShp" presStyleIdx="2" presStyleCnt="6"/>
      <dgm:spPr/>
    </dgm:pt>
    <dgm:pt modelId="{B9D8DB39-0102-4B1E-BCE8-E77F8418656A}" type="pres">
      <dgm:prSet presAssocID="{E4CB8EFE-71B5-49F8-847D-DBBE5079AD29}"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nections"/>
        </a:ext>
      </dgm:extLst>
    </dgm:pt>
    <dgm:pt modelId="{5FB96970-54F1-41A9-B95A-D2BB17521D4C}" type="pres">
      <dgm:prSet presAssocID="{E4CB8EFE-71B5-49F8-847D-DBBE5079AD29}" presName="spaceRect" presStyleCnt="0"/>
      <dgm:spPr/>
    </dgm:pt>
    <dgm:pt modelId="{D5B3CD05-A3AE-4127-8513-52E3E4267F75}" type="pres">
      <dgm:prSet presAssocID="{E4CB8EFE-71B5-49F8-847D-DBBE5079AD29}" presName="parTx" presStyleLbl="revTx" presStyleIdx="2" presStyleCnt="6">
        <dgm:presLayoutVars>
          <dgm:chMax val="0"/>
          <dgm:chPref val="0"/>
        </dgm:presLayoutVars>
      </dgm:prSet>
      <dgm:spPr/>
    </dgm:pt>
    <dgm:pt modelId="{9B0E59FB-899B-4126-91E6-45DBB8DC780A}" type="pres">
      <dgm:prSet presAssocID="{FC1832C5-AD40-434F-B092-04D8EBC7ED51}" presName="sibTrans" presStyleCnt="0"/>
      <dgm:spPr/>
    </dgm:pt>
    <dgm:pt modelId="{135528F9-A02D-4162-A739-C0D36D1904A5}" type="pres">
      <dgm:prSet presAssocID="{9427195B-32A1-4475-A6D9-B59C26A66CDC}" presName="compNode" presStyleCnt="0"/>
      <dgm:spPr/>
    </dgm:pt>
    <dgm:pt modelId="{C1F99D51-678A-41E0-8FBA-D537732F5842}" type="pres">
      <dgm:prSet presAssocID="{9427195B-32A1-4475-A6D9-B59C26A66CDC}" presName="bgRect" presStyleLbl="bgShp" presStyleIdx="3" presStyleCnt="6"/>
      <dgm:spPr/>
    </dgm:pt>
    <dgm:pt modelId="{C0EF8BE3-6A89-44B9-B207-69FE11C1641B}" type="pres">
      <dgm:prSet presAssocID="{9427195B-32A1-4475-A6D9-B59C26A66CDC}"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gloo"/>
        </a:ext>
      </dgm:extLst>
    </dgm:pt>
    <dgm:pt modelId="{7E3CFE29-F532-4165-8F00-43B6C8F0B15D}" type="pres">
      <dgm:prSet presAssocID="{9427195B-32A1-4475-A6D9-B59C26A66CDC}" presName="spaceRect" presStyleCnt="0"/>
      <dgm:spPr/>
    </dgm:pt>
    <dgm:pt modelId="{D5D47831-FDE2-4EAF-88B7-A51742EA7974}" type="pres">
      <dgm:prSet presAssocID="{9427195B-32A1-4475-A6D9-B59C26A66CDC}" presName="parTx" presStyleLbl="revTx" presStyleIdx="3" presStyleCnt="6">
        <dgm:presLayoutVars>
          <dgm:chMax val="0"/>
          <dgm:chPref val="0"/>
        </dgm:presLayoutVars>
      </dgm:prSet>
      <dgm:spPr/>
    </dgm:pt>
    <dgm:pt modelId="{963079B4-2474-4683-B7C6-20A57076F4DF}" type="pres">
      <dgm:prSet presAssocID="{BDB8D711-F7AE-4D12-AFEE-3447E731ABDA}" presName="sibTrans" presStyleCnt="0"/>
      <dgm:spPr/>
    </dgm:pt>
    <dgm:pt modelId="{B4BC8483-9F6C-4639-857E-C7BAF9F0DED2}" type="pres">
      <dgm:prSet presAssocID="{227A7E9A-6F91-4D04-8BE5-A496BB267876}" presName="compNode" presStyleCnt="0"/>
      <dgm:spPr/>
    </dgm:pt>
    <dgm:pt modelId="{022D5C38-BE6F-4E8C-952E-F0B353A0401E}" type="pres">
      <dgm:prSet presAssocID="{227A7E9A-6F91-4D04-8BE5-A496BB267876}" presName="bgRect" presStyleLbl="bgShp" presStyleIdx="4" presStyleCnt="6"/>
      <dgm:spPr/>
    </dgm:pt>
    <dgm:pt modelId="{1E70DF1A-8B37-41EA-92A2-842A0D070DE4}" type="pres">
      <dgm:prSet presAssocID="{227A7E9A-6F91-4D04-8BE5-A496BB26787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onfused Person"/>
        </a:ext>
      </dgm:extLst>
    </dgm:pt>
    <dgm:pt modelId="{B4AC6F21-2BE9-4DC7-8D12-8B7F2F13A449}" type="pres">
      <dgm:prSet presAssocID="{227A7E9A-6F91-4D04-8BE5-A496BB267876}" presName="spaceRect" presStyleCnt="0"/>
      <dgm:spPr/>
    </dgm:pt>
    <dgm:pt modelId="{27E87281-03ED-4DB5-8502-CEF7E4FAF500}" type="pres">
      <dgm:prSet presAssocID="{227A7E9A-6F91-4D04-8BE5-A496BB267876}" presName="parTx" presStyleLbl="revTx" presStyleIdx="4" presStyleCnt="6">
        <dgm:presLayoutVars>
          <dgm:chMax val="0"/>
          <dgm:chPref val="0"/>
        </dgm:presLayoutVars>
      </dgm:prSet>
      <dgm:spPr/>
    </dgm:pt>
    <dgm:pt modelId="{4203AFBE-962C-4E3A-84A8-61238A6C423B}" type="pres">
      <dgm:prSet presAssocID="{95181038-3804-4B8A-9C07-B79C7BC54388}" presName="sibTrans" presStyleCnt="0"/>
      <dgm:spPr/>
    </dgm:pt>
    <dgm:pt modelId="{BB5B8382-00D2-4BD1-9239-BD527BBC1C0B}" type="pres">
      <dgm:prSet presAssocID="{B095A6C0-A5BE-4813-9204-22AB21814142}" presName="compNode" presStyleCnt="0"/>
      <dgm:spPr/>
    </dgm:pt>
    <dgm:pt modelId="{131EB1FB-5BFD-459D-8CEF-B60D465D28F7}" type="pres">
      <dgm:prSet presAssocID="{B095A6C0-A5BE-4813-9204-22AB21814142}" presName="bgRect" presStyleLbl="bgShp" presStyleIdx="5" presStyleCnt="6"/>
      <dgm:spPr/>
    </dgm:pt>
    <dgm:pt modelId="{C2629BDD-FE61-40F9-A4C6-799C1DDDECE8}" type="pres">
      <dgm:prSet presAssocID="{B095A6C0-A5BE-4813-9204-22AB21814142}"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Podium"/>
        </a:ext>
      </dgm:extLst>
    </dgm:pt>
    <dgm:pt modelId="{28D4427A-5C5C-4945-8148-44B5DCF5249E}" type="pres">
      <dgm:prSet presAssocID="{B095A6C0-A5BE-4813-9204-22AB21814142}" presName="spaceRect" presStyleCnt="0"/>
      <dgm:spPr/>
    </dgm:pt>
    <dgm:pt modelId="{B6DA5607-FD27-4F25-9D7D-1DE4F266DF19}" type="pres">
      <dgm:prSet presAssocID="{B095A6C0-A5BE-4813-9204-22AB21814142}" presName="parTx" presStyleLbl="revTx" presStyleIdx="5" presStyleCnt="6">
        <dgm:presLayoutVars>
          <dgm:chMax val="0"/>
          <dgm:chPref val="0"/>
        </dgm:presLayoutVars>
      </dgm:prSet>
      <dgm:spPr/>
    </dgm:pt>
  </dgm:ptLst>
  <dgm:cxnLst>
    <dgm:cxn modelId="{15716B15-77FA-419C-A046-7744D59211F9}" type="presOf" srcId="{7C13A32D-AD7F-4BDD-97C0-57A021903A7B}" destId="{B7233245-C9A3-4986-9139-EDDD0E4D5219}" srcOrd="0" destOrd="0" presId="urn:microsoft.com/office/officeart/2018/2/layout/IconVerticalSolidList"/>
    <dgm:cxn modelId="{3167B839-B41A-41E3-96E1-C44056C7E37A}" srcId="{832D8C61-9D34-4C44-B468-82463A0A8539}" destId="{7C13A32D-AD7F-4BDD-97C0-57A021903A7B}" srcOrd="1" destOrd="0" parTransId="{58CB7D26-21DE-4F65-B909-46600D08872C}" sibTransId="{6A65AF54-9426-4777-BC2F-BA09FD260D1A}"/>
    <dgm:cxn modelId="{5F6B7675-A33C-481E-9C8C-87DB45FB6EDE}" type="presOf" srcId="{E4CB8EFE-71B5-49F8-847D-DBBE5079AD29}" destId="{D5B3CD05-A3AE-4127-8513-52E3E4267F75}" srcOrd="0" destOrd="0" presId="urn:microsoft.com/office/officeart/2018/2/layout/IconVerticalSolidList"/>
    <dgm:cxn modelId="{CC8F3B58-7E9B-4404-AA1B-5555E0C362D7}" type="presOf" srcId="{F325FEAE-4186-457C-B945-345D53C3CC48}" destId="{2A4E219B-531F-4C32-9336-2006B8731534}" srcOrd="0" destOrd="0" presId="urn:microsoft.com/office/officeart/2018/2/layout/IconVerticalSolidList"/>
    <dgm:cxn modelId="{40860E7E-0A00-4426-9679-A6349ED34E61}" srcId="{832D8C61-9D34-4C44-B468-82463A0A8539}" destId="{B095A6C0-A5BE-4813-9204-22AB21814142}" srcOrd="5" destOrd="0" parTransId="{8EB1B31C-73EE-48C4-86F0-3273DCC8833B}" sibTransId="{6E81793A-23C9-4B6A-9B81-1EB87714B58C}"/>
    <dgm:cxn modelId="{34D2EDA6-89AF-488B-855C-E32E8F3A6177}" srcId="{832D8C61-9D34-4C44-B468-82463A0A8539}" destId="{9427195B-32A1-4475-A6D9-B59C26A66CDC}" srcOrd="3" destOrd="0" parTransId="{CCC00CE0-4351-4763-8455-3827BBB2C102}" sibTransId="{BDB8D711-F7AE-4D12-AFEE-3447E731ABDA}"/>
    <dgm:cxn modelId="{8A5559B5-0F72-4E96-9DDA-E4B86BA72527}" srcId="{832D8C61-9D34-4C44-B468-82463A0A8539}" destId="{F325FEAE-4186-457C-B945-345D53C3CC48}" srcOrd="0" destOrd="0" parTransId="{FCDB68A4-826D-4FC9-940C-78ABBEDE84FD}" sibTransId="{AF73C3EC-6DC3-4BAF-BD12-5F1B0DA8DAB1}"/>
    <dgm:cxn modelId="{94B5A5BA-2885-46D8-ADD1-E9B4D1581DA2}" type="presOf" srcId="{B095A6C0-A5BE-4813-9204-22AB21814142}" destId="{B6DA5607-FD27-4F25-9D7D-1DE4F266DF19}" srcOrd="0" destOrd="0" presId="urn:microsoft.com/office/officeart/2018/2/layout/IconVerticalSolidList"/>
    <dgm:cxn modelId="{4DD94EC4-6371-47A3-937C-0550E9404D50}" srcId="{832D8C61-9D34-4C44-B468-82463A0A8539}" destId="{E4CB8EFE-71B5-49F8-847D-DBBE5079AD29}" srcOrd="2" destOrd="0" parTransId="{1629DA82-7309-4B35-8432-82560FDD005C}" sibTransId="{FC1832C5-AD40-434F-B092-04D8EBC7ED51}"/>
    <dgm:cxn modelId="{75BBC6D7-E788-464C-B083-095FE8349F37}" type="presOf" srcId="{227A7E9A-6F91-4D04-8BE5-A496BB267876}" destId="{27E87281-03ED-4DB5-8502-CEF7E4FAF500}" srcOrd="0" destOrd="0" presId="urn:microsoft.com/office/officeart/2018/2/layout/IconVerticalSolidList"/>
    <dgm:cxn modelId="{C8B80BE3-02AE-464C-A42B-9E513EDB7E30}" type="presOf" srcId="{832D8C61-9D34-4C44-B468-82463A0A8539}" destId="{7A2D95D5-37D8-4797-85FB-FC2F72E17E48}" srcOrd="0" destOrd="0" presId="urn:microsoft.com/office/officeart/2018/2/layout/IconVerticalSolidList"/>
    <dgm:cxn modelId="{5FC660E8-6815-42DE-90B3-33F70D73F012}" srcId="{832D8C61-9D34-4C44-B468-82463A0A8539}" destId="{227A7E9A-6F91-4D04-8BE5-A496BB267876}" srcOrd="4" destOrd="0" parTransId="{0ACEC32C-F6E4-4B53-98C3-FB78D564C360}" sibTransId="{95181038-3804-4B8A-9C07-B79C7BC54388}"/>
    <dgm:cxn modelId="{854A70FC-536A-43F2-8020-C88B246A46F1}" type="presOf" srcId="{9427195B-32A1-4475-A6D9-B59C26A66CDC}" destId="{D5D47831-FDE2-4EAF-88B7-A51742EA7974}" srcOrd="0" destOrd="0" presId="urn:microsoft.com/office/officeart/2018/2/layout/IconVerticalSolidList"/>
    <dgm:cxn modelId="{1795C0D5-CA02-44DD-ABB7-0DA7F0BD0DAE}" type="presParOf" srcId="{7A2D95D5-37D8-4797-85FB-FC2F72E17E48}" destId="{24FDFCA2-9961-4402-AEE4-4F9B689845DE}" srcOrd="0" destOrd="0" presId="urn:microsoft.com/office/officeart/2018/2/layout/IconVerticalSolidList"/>
    <dgm:cxn modelId="{BE78163D-7840-418A-AD6D-266D621432A1}" type="presParOf" srcId="{24FDFCA2-9961-4402-AEE4-4F9B689845DE}" destId="{3EF3F6E7-6902-4C9F-BA96-5465A8FDF9B1}" srcOrd="0" destOrd="0" presId="urn:microsoft.com/office/officeart/2018/2/layout/IconVerticalSolidList"/>
    <dgm:cxn modelId="{3ECBE5DB-1E29-40CC-ACD2-1A7228063196}" type="presParOf" srcId="{24FDFCA2-9961-4402-AEE4-4F9B689845DE}" destId="{47574D0D-E01F-4D85-90A5-D76F15E02DBD}" srcOrd="1" destOrd="0" presId="urn:microsoft.com/office/officeart/2018/2/layout/IconVerticalSolidList"/>
    <dgm:cxn modelId="{D253F11A-51B3-4445-A102-F8EEA21C6B0B}" type="presParOf" srcId="{24FDFCA2-9961-4402-AEE4-4F9B689845DE}" destId="{50A43BE9-CB61-4449-85FF-15D1D5453952}" srcOrd="2" destOrd="0" presId="urn:microsoft.com/office/officeart/2018/2/layout/IconVerticalSolidList"/>
    <dgm:cxn modelId="{6315FE0F-F127-4E32-BFEF-68C77C8EA388}" type="presParOf" srcId="{24FDFCA2-9961-4402-AEE4-4F9B689845DE}" destId="{2A4E219B-531F-4C32-9336-2006B8731534}" srcOrd="3" destOrd="0" presId="urn:microsoft.com/office/officeart/2018/2/layout/IconVerticalSolidList"/>
    <dgm:cxn modelId="{1B712CF4-73CB-481A-A33F-3D43577E18DF}" type="presParOf" srcId="{7A2D95D5-37D8-4797-85FB-FC2F72E17E48}" destId="{C6A6A233-0EB3-42D6-B3DF-29546CF71B28}" srcOrd="1" destOrd="0" presId="urn:microsoft.com/office/officeart/2018/2/layout/IconVerticalSolidList"/>
    <dgm:cxn modelId="{B13C8379-6114-459B-920A-A6876A47F2DF}" type="presParOf" srcId="{7A2D95D5-37D8-4797-85FB-FC2F72E17E48}" destId="{9A41902A-6622-4B78-804F-9F1CDD104FEE}" srcOrd="2" destOrd="0" presId="urn:microsoft.com/office/officeart/2018/2/layout/IconVerticalSolidList"/>
    <dgm:cxn modelId="{58D78A01-9DDC-420D-9EE0-C6D8783FD8E0}" type="presParOf" srcId="{9A41902A-6622-4B78-804F-9F1CDD104FEE}" destId="{BBD83D62-3130-4688-8634-F52257C3B71B}" srcOrd="0" destOrd="0" presId="urn:microsoft.com/office/officeart/2018/2/layout/IconVerticalSolidList"/>
    <dgm:cxn modelId="{E2C63404-C093-4544-8A78-D9B8E03085FF}" type="presParOf" srcId="{9A41902A-6622-4B78-804F-9F1CDD104FEE}" destId="{93012018-E52F-44F0-A735-8F6785FB8B93}" srcOrd="1" destOrd="0" presId="urn:microsoft.com/office/officeart/2018/2/layout/IconVerticalSolidList"/>
    <dgm:cxn modelId="{2CE1F7A1-4A5E-4BDE-A0BC-AF33BB9443A2}" type="presParOf" srcId="{9A41902A-6622-4B78-804F-9F1CDD104FEE}" destId="{DCE63569-462F-47B8-B954-505259165713}" srcOrd="2" destOrd="0" presId="urn:microsoft.com/office/officeart/2018/2/layout/IconVerticalSolidList"/>
    <dgm:cxn modelId="{E3F9DD85-37D2-4471-BC55-AD279CB0B56C}" type="presParOf" srcId="{9A41902A-6622-4B78-804F-9F1CDD104FEE}" destId="{B7233245-C9A3-4986-9139-EDDD0E4D5219}" srcOrd="3" destOrd="0" presId="urn:microsoft.com/office/officeart/2018/2/layout/IconVerticalSolidList"/>
    <dgm:cxn modelId="{34238DA1-64B1-40FF-B7CF-855FAD5E93DA}" type="presParOf" srcId="{7A2D95D5-37D8-4797-85FB-FC2F72E17E48}" destId="{77C05321-D804-48A8-88B0-5C27FF9AE346}" srcOrd="3" destOrd="0" presId="urn:microsoft.com/office/officeart/2018/2/layout/IconVerticalSolidList"/>
    <dgm:cxn modelId="{4224CA67-4E2C-46C5-81F2-8E3DA3386191}" type="presParOf" srcId="{7A2D95D5-37D8-4797-85FB-FC2F72E17E48}" destId="{9C5513B0-98DE-4FDF-A9B0-F816EFAC8557}" srcOrd="4" destOrd="0" presId="urn:microsoft.com/office/officeart/2018/2/layout/IconVerticalSolidList"/>
    <dgm:cxn modelId="{CB834EEE-76A1-4D47-BC7F-58D6BCC26E7E}" type="presParOf" srcId="{9C5513B0-98DE-4FDF-A9B0-F816EFAC8557}" destId="{91C2BB78-58AB-46BA-8BB0-5CCC53A04568}" srcOrd="0" destOrd="0" presId="urn:microsoft.com/office/officeart/2018/2/layout/IconVerticalSolidList"/>
    <dgm:cxn modelId="{7478C84B-BD37-40E3-A069-3F7115D2211A}" type="presParOf" srcId="{9C5513B0-98DE-4FDF-A9B0-F816EFAC8557}" destId="{B9D8DB39-0102-4B1E-BCE8-E77F8418656A}" srcOrd="1" destOrd="0" presId="urn:microsoft.com/office/officeart/2018/2/layout/IconVerticalSolidList"/>
    <dgm:cxn modelId="{17E8248A-D478-44CC-9E1E-EAA43CB4B0D3}" type="presParOf" srcId="{9C5513B0-98DE-4FDF-A9B0-F816EFAC8557}" destId="{5FB96970-54F1-41A9-B95A-D2BB17521D4C}" srcOrd="2" destOrd="0" presId="urn:microsoft.com/office/officeart/2018/2/layout/IconVerticalSolidList"/>
    <dgm:cxn modelId="{C44BB3E6-110C-4F2A-9307-35FD041D0FB4}" type="presParOf" srcId="{9C5513B0-98DE-4FDF-A9B0-F816EFAC8557}" destId="{D5B3CD05-A3AE-4127-8513-52E3E4267F75}" srcOrd="3" destOrd="0" presId="urn:microsoft.com/office/officeart/2018/2/layout/IconVerticalSolidList"/>
    <dgm:cxn modelId="{10DC2FEC-9225-49B4-AA97-D4CC4A397C59}" type="presParOf" srcId="{7A2D95D5-37D8-4797-85FB-FC2F72E17E48}" destId="{9B0E59FB-899B-4126-91E6-45DBB8DC780A}" srcOrd="5" destOrd="0" presId="urn:microsoft.com/office/officeart/2018/2/layout/IconVerticalSolidList"/>
    <dgm:cxn modelId="{3E7017A9-64B2-42D3-8637-7D3255A9864D}" type="presParOf" srcId="{7A2D95D5-37D8-4797-85FB-FC2F72E17E48}" destId="{135528F9-A02D-4162-A739-C0D36D1904A5}" srcOrd="6" destOrd="0" presId="urn:microsoft.com/office/officeart/2018/2/layout/IconVerticalSolidList"/>
    <dgm:cxn modelId="{1D655588-6182-4673-9E2B-B497C05C5A77}" type="presParOf" srcId="{135528F9-A02D-4162-A739-C0D36D1904A5}" destId="{C1F99D51-678A-41E0-8FBA-D537732F5842}" srcOrd="0" destOrd="0" presId="urn:microsoft.com/office/officeart/2018/2/layout/IconVerticalSolidList"/>
    <dgm:cxn modelId="{429E5BD7-06A3-4F10-9325-9343CAC8800B}" type="presParOf" srcId="{135528F9-A02D-4162-A739-C0D36D1904A5}" destId="{C0EF8BE3-6A89-44B9-B207-69FE11C1641B}" srcOrd="1" destOrd="0" presId="urn:microsoft.com/office/officeart/2018/2/layout/IconVerticalSolidList"/>
    <dgm:cxn modelId="{80E6722C-BAA1-493A-908F-2A9F0FC260C9}" type="presParOf" srcId="{135528F9-A02D-4162-A739-C0D36D1904A5}" destId="{7E3CFE29-F532-4165-8F00-43B6C8F0B15D}" srcOrd="2" destOrd="0" presId="urn:microsoft.com/office/officeart/2018/2/layout/IconVerticalSolidList"/>
    <dgm:cxn modelId="{FB0DFAAC-46AE-436E-9611-8EB68925D2B1}" type="presParOf" srcId="{135528F9-A02D-4162-A739-C0D36D1904A5}" destId="{D5D47831-FDE2-4EAF-88B7-A51742EA7974}" srcOrd="3" destOrd="0" presId="urn:microsoft.com/office/officeart/2018/2/layout/IconVerticalSolidList"/>
    <dgm:cxn modelId="{4269FF02-9C82-4207-B3C1-238DDAC72150}" type="presParOf" srcId="{7A2D95D5-37D8-4797-85FB-FC2F72E17E48}" destId="{963079B4-2474-4683-B7C6-20A57076F4DF}" srcOrd="7" destOrd="0" presId="urn:microsoft.com/office/officeart/2018/2/layout/IconVerticalSolidList"/>
    <dgm:cxn modelId="{5BFE125E-114D-4EDD-B76C-CE7763FF5551}" type="presParOf" srcId="{7A2D95D5-37D8-4797-85FB-FC2F72E17E48}" destId="{B4BC8483-9F6C-4639-857E-C7BAF9F0DED2}" srcOrd="8" destOrd="0" presId="urn:microsoft.com/office/officeart/2018/2/layout/IconVerticalSolidList"/>
    <dgm:cxn modelId="{3EDAE406-67F3-4AAB-AEF4-01967E271F92}" type="presParOf" srcId="{B4BC8483-9F6C-4639-857E-C7BAF9F0DED2}" destId="{022D5C38-BE6F-4E8C-952E-F0B353A0401E}" srcOrd="0" destOrd="0" presId="urn:microsoft.com/office/officeart/2018/2/layout/IconVerticalSolidList"/>
    <dgm:cxn modelId="{51567E87-20B5-4593-A8FB-91E087B681C4}" type="presParOf" srcId="{B4BC8483-9F6C-4639-857E-C7BAF9F0DED2}" destId="{1E70DF1A-8B37-41EA-92A2-842A0D070DE4}" srcOrd="1" destOrd="0" presId="urn:microsoft.com/office/officeart/2018/2/layout/IconVerticalSolidList"/>
    <dgm:cxn modelId="{18327568-4CF2-4606-8A6F-DA7BE7B5A8AF}" type="presParOf" srcId="{B4BC8483-9F6C-4639-857E-C7BAF9F0DED2}" destId="{B4AC6F21-2BE9-4DC7-8D12-8B7F2F13A449}" srcOrd="2" destOrd="0" presId="urn:microsoft.com/office/officeart/2018/2/layout/IconVerticalSolidList"/>
    <dgm:cxn modelId="{D0690B6D-1025-4720-87C3-E765B59AB602}" type="presParOf" srcId="{B4BC8483-9F6C-4639-857E-C7BAF9F0DED2}" destId="{27E87281-03ED-4DB5-8502-CEF7E4FAF500}" srcOrd="3" destOrd="0" presId="urn:microsoft.com/office/officeart/2018/2/layout/IconVerticalSolidList"/>
    <dgm:cxn modelId="{FA137192-6058-4315-9D4C-38E4248D0D26}" type="presParOf" srcId="{7A2D95D5-37D8-4797-85FB-FC2F72E17E48}" destId="{4203AFBE-962C-4E3A-84A8-61238A6C423B}" srcOrd="9" destOrd="0" presId="urn:microsoft.com/office/officeart/2018/2/layout/IconVerticalSolidList"/>
    <dgm:cxn modelId="{9030D1E5-1FAD-4D1A-B2C0-B16AB04A195C}" type="presParOf" srcId="{7A2D95D5-37D8-4797-85FB-FC2F72E17E48}" destId="{BB5B8382-00D2-4BD1-9239-BD527BBC1C0B}" srcOrd="10" destOrd="0" presId="urn:microsoft.com/office/officeart/2018/2/layout/IconVerticalSolidList"/>
    <dgm:cxn modelId="{0CFA8552-9EF6-4C80-A4E8-3E7109815F39}" type="presParOf" srcId="{BB5B8382-00D2-4BD1-9239-BD527BBC1C0B}" destId="{131EB1FB-5BFD-459D-8CEF-B60D465D28F7}" srcOrd="0" destOrd="0" presId="urn:microsoft.com/office/officeart/2018/2/layout/IconVerticalSolidList"/>
    <dgm:cxn modelId="{A3047878-3380-49AC-A677-BF5E43D7BEFF}" type="presParOf" srcId="{BB5B8382-00D2-4BD1-9239-BD527BBC1C0B}" destId="{C2629BDD-FE61-40F9-A4C6-799C1DDDECE8}" srcOrd="1" destOrd="0" presId="urn:microsoft.com/office/officeart/2018/2/layout/IconVerticalSolidList"/>
    <dgm:cxn modelId="{775D93AF-8417-4433-A760-8413FE6A0278}" type="presParOf" srcId="{BB5B8382-00D2-4BD1-9239-BD527BBC1C0B}" destId="{28D4427A-5C5C-4945-8148-44B5DCF5249E}" srcOrd="2" destOrd="0" presId="urn:microsoft.com/office/officeart/2018/2/layout/IconVerticalSolidList"/>
    <dgm:cxn modelId="{EE0382A7-6F26-455E-BEB1-0F5246C58EBA}" type="presParOf" srcId="{BB5B8382-00D2-4BD1-9239-BD527BBC1C0B}" destId="{B6DA5607-FD27-4F25-9D7D-1DE4F266DF19}" srcOrd="3" destOrd="0" presId="urn:microsoft.com/office/officeart/2018/2/layout/IconVerticalSolidList"/>
  </dgm:cxnLst>
  <dgm:bg/>
  <dgm:whole>
    <a:ln>
      <a:solidFill>
        <a:schemeClr val="accent1">
          <a:lumMod val="20000"/>
          <a:lumOff val="8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F8416D-B646-4DF6-9578-63B5AA22D12E}"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528F99FC-A0C1-49ED-8AE1-66F4F99740B1}">
      <dgm:prSet/>
      <dgm:spPr/>
      <dgm:t>
        <a:bodyPr/>
        <a:lstStyle/>
        <a:p>
          <a:pPr rtl="0"/>
          <a:r>
            <a:rPr lang="en-GB" dirty="0"/>
            <a:t>Mentoring relationships can be characterized as socially constructed power relationships that are designed to advantage certain groups while disadvantaging other groups.</a:t>
          </a:r>
          <a:r>
            <a:rPr lang="en-GB" dirty="0">
              <a:latin typeface="Calibri"/>
            </a:rPr>
            <a:t> </a:t>
          </a:r>
          <a:endParaRPr lang="en-US"/>
        </a:p>
      </dgm:t>
    </dgm:pt>
    <dgm:pt modelId="{52FB66BF-9D9E-46DF-885F-9E9F97CB8A66}" type="parTrans" cxnId="{4C550896-44B8-401D-97D1-09E4A63B3324}">
      <dgm:prSet/>
      <dgm:spPr/>
      <dgm:t>
        <a:bodyPr/>
        <a:lstStyle/>
        <a:p>
          <a:endParaRPr lang="en-US"/>
        </a:p>
      </dgm:t>
    </dgm:pt>
    <dgm:pt modelId="{90D735B9-2257-4390-8AF0-4EED84694131}" type="sibTrans" cxnId="{4C550896-44B8-401D-97D1-09E4A63B3324}">
      <dgm:prSet/>
      <dgm:spPr/>
      <dgm:t>
        <a:bodyPr/>
        <a:lstStyle/>
        <a:p>
          <a:endParaRPr lang="en-US"/>
        </a:p>
      </dgm:t>
    </dgm:pt>
    <dgm:pt modelId="{3EFDAD99-ABE8-4AA4-BA7F-4D1E077B167C}">
      <dgm:prSet/>
      <dgm:spPr/>
      <dgm:t>
        <a:bodyPr/>
        <a:lstStyle/>
        <a:p>
          <a:pPr rtl="0"/>
          <a:r>
            <a:rPr lang="en-GB" dirty="0"/>
            <a:t>Mentors can be considered </a:t>
          </a:r>
          <a:r>
            <a:rPr lang="en-GB" dirty="0">
              <a:latin typeface="Calibri"/>
            </a:rPr>
            <a:t>"</a:t>
          </a:r>
          <a:r>
            <a:rPr lang="en-GB" dirty="0"/>
            <a:t>superior</a:t>
          </a:r>
          <a:r>
            <a:rPr lang="en-GB" dirty="0">
              <a:latin typeface="Calibri"/>
            </a:rPr>
            <a:t>"</a:t>
          </a:r>
          <a:r>
            <a:rPr lang="en-GB" dirty="0"/>
            <a:t> by virtue of their</a:t>
          </a:r>
          <a:r>
            <a:rPr lang="en-GB" dirty="0">
              <a:latin typeface="Calibri"/>
            </a:rPr>
            <a:t> </a:t>
          </a:r>
          <a:r>
            <a:rPr lang="en-GB" dirty="0"/>
            <a:t> knowledge and experience…</a:t>
          </a:r>
          <a:r>
            <a:rPr lang="en-GB" dirty="0">
              <a:latin typeface="Calibri"/>
            </a:rPr>
            <a:t> </a:t>
          </a:r>
          <a:r>
            <a:rPr lang="en-GB" dirty="0"/>
            <a:t> their </a:t>
          </a:r>
          <a:r>
            <a:rPr lang="en-GB" b="1" dirty="0"/>
            <a:t>main task </a:t>
          </a:r>
          <a:r>
            <a:rPr lang="en-GB" dirty="0"/>
            <a:t>could be seen as </a:t>
          </a:r>
          <a:r>
            <a:rPr lang="en-GB" b="1" dirty="0"/>
            <a:t>passing on </a:t>
          </a:r>
          <a:r>
            <a:rPr lang="en-GB" dirty="0"/>
            <a:t>to or </a:t>
          </a:r>
          <a:r>
            <a:rPr lang="en-GB" b="0" dirty="0">
              <a:latin typeface="Calibri"/>
            </a:rPr>
            <a:t>"</a:t>
          </a:r>
          <a:r>
            <a:rPr lang="en-GB" b="1" dirty="0"/>
            <a:t>filling up</a:t>
          </a:r>
          <a:r>
            <a:rPr lang="en-GB" b="1" dirty="0">
              <a:latin typeface="Calibri"/>
            </a:rPr>
            <a:t>"</a:t>
          </a:r>
          <a:r>
            <a:rPr lang="en-GB" dirty="0"/>
            <a:t> their protégés with this </a:t>
          </a:r>
          <a:r>
            <a:rPr lang="en-GB" dirty="0">
              <a:latin typeface="Calibri"/>
            </a:rPr>
            <a:t>"inside</a:t>
          </a:r>
          <a:r>
            <a:rPr lang="en-GB" dirty="0"/>
            <a:t> knowledge</a:t>
          </a:r>
          <a:r>
            <a:rPr lang="en-GB" dirty="0">
              <a:latin typeface="Calibri"/>
            </a:rPr>
            <a:t>"</a:t>
          </a:r>
          <a:endParaRPr lang="en-GB" dirty="0"/>
        </a:p>
      </dgm:t>
    </dgm:pt>
    <dgm:pt modelId="{B3F98BB8-0B17-4992-9B12-A33562E83BF1}" type="parTrans" cxnId="{F81889A2-9FEC-4489-9607-2B6D190BEB34}">
      <dgm:prSet/>
      <dgm:spPr/>
      <dgm:t>
        <a:bodyPr/>
        <a:lstStyle/>
        <a:p>
          <a:endParaRPr lang="en-US"/>
        </a:p>
      </dgm:t>
    </dgm:pt>
    <dgm:pt modelId="{0CF638BD-90FC-4100-927D-94445B4C6E37}" type="sibTrans" cxnId="{F81889A2-9FEC-4489-9607-2B6D190BEB34}">
      <dgm:prSet/>
      <dgm:spPr/>
      <dgm:t>
        <a:bodyPr/>
        <a:lstStyle/>
        <a:p>
          <a:endParaRPr lang="en-US"/>
        </a:p>
      </dgm:t>
    </dgm:pt>
    <dgm:pt modelId="{B372C8A7-838F-4A7C-B67A-BE041B36CF5B}" type="pres">
      <dgm:prSet presAssocID="{63F8416D-B646-4DF6-9578-63B5AA22D12E}" presName="hierChild1" presStyleCnt="0">
        <dgm:presLayoutVars>
          <dgm:chPref val="1"/>
          <dgm:dir/>
          <dgm:animOne val="branch"/>
          <dgm:animLvl val="lvl"/>
          <dgm:resizeHandles/>
        </dgm:presLayoutVars>
      </dgm:prSet>
      <dgm:spPr/>
    </dgm:pt>
    <dgm:pt modelId="{84A6358D-2D83-49EA-AD31-D192291238A8}" type="pres">
      <dgm:prSet presAssocID="{528F99FC-A0C1-49ED-8AE1-66F4F99740B1}" presName="hierRoot1" presStyleCnt="0"/>
      <dgm:spPr/>
    </dgm:pt>
    <dgm:pt modelId="{06DC974A-570D-44B0-AD40-0E08A360FEC4}" type="pres">
      <dgm:prSet presAssocID="{528F99FC-A0C1-49ED-8AE1-66F4F99740B1}" presName="composite" presStyleCnt="0"/>
      <dgm:spPr/>
    </dgm:pt>
    <dgm:pt modelId="{2DEEE169-4A84-44B4-B194-C89402A5A4F0}" type="pres">
      <dgm:prSet presAssocID="{528F99FC-A0C1-49ED-8AE1-66F4F99740B1}" presName="background" presStyleLbl="node0" presStyleIdx="0" presStyleCnt="2"/>
      <dgm:spPr/>
    </dgm:pt>
    <dgm:pt modelId="{FDEA4800-07A2-405A-8D0D-648B03E736D7}" type="pres">
      <dgm:prSet presAssocID="{528F99FC-A0C1-49ED-8AE1-66F4F99740B1}" presName="text" presStyleLbl="fgAcc0" presStyleIdx="0" presStyleCnt="2">
        <dgm:presLayoutVars>
          <dgm:chPref val="3"/>
        </dgm:presLayoutVars>
      </dgm:prSet>
      <dgm:spPr/>
    </dgm:pt>
    <dgm:pt modelId="{829E2991-450E-4FDA-A750-94A4B36F0A5E}" type="pres">
      <dgm:prSet presAssocID="{528F99FC-A0C1-49ED-8AE1-66F4F99740B1}" presName="hierChild2" presStyleCnt="0"/>
      <dgm:spPr/>
    </dgm:pt>
    <dgm:pt modelId="{65B97EEC-A5EB-45B7-8409-9380A48A4AB7}" type="pres">
      <dgm:prSet presAssocID="{3EFDAD99-ABE8-4AA4-BA7F-4D1E077B167C}" presName="hierRoot1" presStyleCnt="0"/>
      <dgm:spPr/>
    </dgm:pt>
    <dgm:pt modelId="{957358AC-4E00-418E-BF03-2E987F84C374}" type="pres">
      <dgm:prSet presAssocID="{3EFDAD99-ABE8-4AA4-BA7F-4D1E077B167C}" presName="composite" presStyleCnt="0"/>
      <dgm:spPr/>
    </dgm:pt>
    <dgm:pt modelId="{43293652-71E3-4773-A438-5F4C70290669}" type="pres">
      <dgm:prSet presAssocID="{3EFDAD99-ABE8-4AA4-BA7F-4D1E077B167C}" presName="background" presStyleLbl="node0" presStyleIdx="1" presStyleCnt="2"/>
      <dgm:spPr/>
    </dgm:pt>
    <dgm:pt modelId="{76C5F123-A5DB-4691-846E-C5CDA6F838F3}" type="pres">
      <dgm:prSet presAssocID="{3EFDAD99-ABE8-4AA4-BA7F-4D1E077B167C}" presName="text" presStyleLbl="fgAcc0" presStyleIdx="1" presStyleCnt="2">
        <dgm:presLayoutVars>
          <dgm:chPref val="3"/>
        </dgm:presLayoutVars>
      </dgm:prSet>
      <dgm:spPr/>
    </dgm:pt>
    <dgm:pt modelId="{C09103EB-1F07-4457-90FA-D5B7D0241790}" type="pres">
      <dgm:prSet presAssocID="{3EFDAD99-ABE8-4AA4-BA7F-4D1E077B167C}" presName="hierChild2" presStyleCnt="0"/>
      <dgm:spPr/>
    </dgm:pt>
  </dgm:ptLst>
  <dgm:cxnLst>
    <dgm:cxn modelId="{C6E8C123-2F6E-460A-BC66-10EA1BC11494}" type="presOf" srcId="{63F8416D-B646-4DF6-9578-63B5AA22D12E}" destId="{B372C8A7-838F-4A7C-B67A-BE041B36CF5B}" srcOrd="0" destOrd="0" presId="urn:microsoft.com/office/officeart/2005/8/layout/hierarchy1"/>
    <dgm:cxn modelId="{D34FF170-BA59-403B-926B-04F714AA0621}" type="presOf" srcId="{528F99FC-A0C1-49ED-8AE1-66F4F99740B1}" destId="{FDEA4800-07A2-405A-8D0D-648B03E736D7}" srcOrd="0" destOrd="0" presId="urn:microsoft.com/office/officeart/2005/8/layout/hierarchy1"/>
    <dgm:cxn modelId="{4C550896-44B8-401D-97D1-09E4A63B3324}" srcId="{63F8416D-B646-4DF6-9578-63B5AA22D12E}" destId="{528F99FC-A0C1-49ED-8AE1-66F4F99740B1}" srcOrd="0" destOrd="0" parTransId="{52FB66BF-9D9E-46DF-885F-9E9F97CB8A66}" sibTransId="{90D735B9-2257-4390-8AF0-4EED84694131}"/>
    <dgm:cxn modelId="{F81889A2-9FEC-4489-9607-2B6D190BEB34}" srcId="{63F8416D-B646-4DF6-9578-63B5AA22D12E}" destId="{3EFDAD99-ABE8-4AA4-BA7F-4D1E077B167C}" srcOrd="1" destOrd="0" parTransId="{B3F98BB8-0B17-4992-9B12-A33562E83BF1}" sibTransId="{0CF638BD-90FC-4100-927D-94445B4C6E37}"/>
    <dgm:cxn modelId="{7BED90FC-9CC3-4693-9367-200EF0BF969C}" type="presOf" srcId="{3EFDAD99-ABE8-4AA4-BA7F-4D1E077B167C}" destId="{76C5F123-A5DB-4691-846E-C5CDA6F838F3}" srcOrd="0" destOrd="0" presId="urn:microsoft.com/office/officeart/2005/8/layout/hierarchy1"/>
    <dgm:cxn modelId="{F584FABD-6487-4643-811F-BF872EA04290}" type="presParOf" srcId="{B372C8A7-838F-4A7C-B67A-BE041B36CF5B}" destId="{84A6358D-2D83-49EA-AD31-D192291238A8}" srcOrd="0" destOrd="0" presId="urn:microsoft.com/office/officeart/2005/8/layout/hierarchy1"/>
    <dgm:cxn modelId="{96BEFF72-09B6-4E17-96F2-0A9475BB92F7}" type="presParOf" srcId="{84A6358D-2D83-49EA-AD31-D192291238A8}" destId="{06DC974A-570D-44B0-AD40-0E08A360FEC4}" srcOrd="0" destOrd="0" presId="urn:microsoft.com/office/officeart/2005/8/layout/hierarchy1"/>
    <dgm:cxn modelId="{8212790A-68ED-45C3-A94E-8AEB567250AF}" type="presParOf" srcId="{06DC974A-570D-44B0-AD40-0E08A360FEC4}" destId="{2DEEE169-4A84-44B4-B194-C89402A5A4F0}" srcOrd="0" destOrd="0" presId="urn:microsoft.com/office/officeart/2005/8/layout/hierarchy1"/>
    <dgm:cxn modelId="{1BB63C32-DED3-4235-91E1-EC63EA3F6D09}" type="presParOf" srcId="{06DC974A-570D-44B0-AD40-0E08A360FEC4}" destId="{FDEA4800-07A2-405A-8D0D-648B03E736D7}" srcOrd="1" destOrd="0" presId="urn:microsoft.com/office/officeart/2005/8/layout/hierarchy1"/>
    <dgm:cxn modelId="{26D1C274-0294-4D3F-A0B4-25171EE176EC}" type="presParOf" srcId="{84A6358D-2D83-49EA-AD31-D192291238A8}" destId="{829E2991-450E-4FDA-A750-94A4B36F0A5E}" srcOrd="1" destOrd="0" presId="urn:microsoft.com/office/officeart/2005/8/layout/hierarchy1"/>
    <dgm:cxn modelId="{8A42AA45-4C32-495E-ACFB-ED69707141A0}" type="presParOf" srcId="{B372C8A7-838F-4A7C-B67A-BE041B36CF5B}" destId="{65B97EEC-A5EB-45B7-8409-9380A48A4AB7}" srcOrd="1" destOrd="0" presId="urn:microsoft.com/office/officeart/2005/8/layout/hierarchy1"/>
    <dgm:cxn modelId="{A701CA6D-8ABE-4F47-8DBD-5AED0E0E21A9}" type="presParOf" srcId="{65B97EEC-A5EB-45B7-8409-9380A48A4AB7}" destId="{957358AC-4E00-418E-BF03-2E987F84C374}" srcOrd="0" destOrd="0" presId="urn:microsoft.com/office/officeart/2005/8/layout/hierarchy1"/>
    <dgm:cxn modelId="{807C3A07-BB67-425B-A13C-F5F7EBDAFE35}" type="presParOf" srcId="{957358AC-4E00-418E-BF03-2E987F84C374}" destId="{43293652-71E3-4773-A438-5F4C70290669}" srcOrd="0" destOrd="0" presId="urn:microsoft.com/office/officeart/2005/8/layout/hierarchy1"/>
    <dgm:cxn modelId="{F4E4E087-E77E-44E5-8FC6-2E73BFAD02A1}" type="presParOf" srcId="{957358AC-4E00-418E-BF03-2E987F84C374}" destId="{76C5F123-A5DB-4691-846E-C5CDA6F838F3}" srcOrd="1" destOrd="0" presId="urn:microsoft.com/office/officeart/2005/8/layout/hierarchy1"/>
    <dgm:cxn modelId="{4E23ED68-4ED9-44C8-B29C-FC22024143F4}" type="presParOf" srcId="{65B97EEC-A5EB-45B7-8409-9380A48A4AB7}" destId="{C09103EB-1F07-4457-90FA-D5B7D024179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DD6EF4-3ED7-480B-82D7-FE136A36F9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7720699-9F5F-424D-B8AA-F125FC0559E0}">
      <dgm:prSet/>
      <dgm:spPr/>
      <dgm:t>
        <a:bodyPr/>
        <a:lstStyle/>
        <a:p>
          <a:r>
            <a:rPr lang="en-GB" b="1"/>
            <a:t>Key point:</a:t>
          </a:r>
          <a:endParaRPr lang="en-US"/>
        </a:p>
      </dgm:t>
    </dgm:pt>
    <dgm:pt modelId="{EFF0D92B-D55A-429D-AF6F-2E6001871151}" type="parTrans" cxnId="{8AE6C2D0-1351-4227-8F9F-32ABDD312421}">
      <dgm:prSet/>
      <dgm:spPr/>
      <dgm:t>
        <a:bodyPr/>
        <a:lstStyle/>
        <a:p>
          <a:endParaRPr lang="en-US"/>
        </a:p>
      </dgm:t>
    </dgm:pt>
    <dgm:pt modelId="{B5FAD312-FEAA-4E49-B530-6BBA9996A1BE}" type="sibTrans" cxnId="{8AE6C2D0-1351-4227-8F9F-32ABDD312421}">
      <dgm:prSet/>
      <dgm:spPr/>
      <dgm:t>
        <a:bodyPr/>
        <a:lstStyle/>
        <a:p>
          <a:endParaRPr lang="en-US"/>
        </a:p>
      </dgm:t>
    </dgm:pt>
    <dgm:pt modelId="{E8D30027-DF11-48AA-8B14-E6E797307379}">
      <dgm:prSet/>
      <dgm:spPr/>
      <dgm:t>
        <a:bodyPr/>
        <a:lstStyle/>
        <a:p>
          <a:r>
            <a:rPr lang="en-GB"/>
            <a:t>Power issues both internal and external to the relationship affect mentoring relationships. </a:t>
          </a:r>
          <a:endParaRPr lang="en-US"/>
        </a:p>
      </dgm:t>
    </dgm:pt>
    <dgm:pt modelId="{AB3B5BFC-293A-41B1-9490-B70EEF9D66FB}" type="parTrans" cxnId="{3C6D48FA-FE4E-4973-9649-4091944B45F4}">
      <dgm:prSet/>
      <dgm:spPr/>
      <dgm:t>
        <a:bodyPr/>
        <a:lstStyle/>
        <a:p>
          <a:endParaRPr lang="en-US"/>
        </a:p>
      </dgm:t>
    </dgm:pt>
    <dgm:pt modelId="{ED4F6151-1519-41E1-ACB0-C509C767DC04}" type="sibTrans" cxnId="{3C6D48FA-FE4E-4973-9649-4091944B45F4}">
      <dgm:prSet/>
      <dgm:spPr/>
      <dgm:t>
        <a:bodyPr/>
        <a:lstStyle/>
        <a:p>
          <a:endParaRPr lang="en-US"/>
        </a:p>
      </dgm:t>
    </dgm:pt>
    <dgm:pt modelId="{7E8BB451-12EE-4DE4-814A-61FA5D52D260}">
      <dgm:prSet/>
      <dgm:spPr/>
      <dgm:t>
        <a:bodyPr/>
        <a:lstStyle/>
        <a:p>
          <a:r>
            <a:rPr lang="en-GB"/>
            <a:t>To ignore these dynamics of power is to fail to understand the context of the relationship.</a:t>
          </a:r>
          <a:endParaRPr lang="en-US"/>
        </a:p>
      </dgm:t>
    </dgm:pt>
    <dgm:pt modelId="{13FAE6A0-B94D-42FC-A276-012451C06B45}" type="parTrans" cxnId="{02933CA9-FC9B-42BE-AC42-D6803A9B600A}">
      <dgm:prSet/>
      <dgm:spPr/>
      <dgm:t>
        <a:bodyPr/>
        <a:lstStyle/>
        <a:p>
          <a:endParaRPr lang="en-US"/>
        </a:p>
      </dgm:t>
    </dgm:pt>
    <dgm:pt modelId="{FF5F3E83-97F9-4445-832E-85F000895FD7}" type="sibTrans" cxnId="{02933CA9-FC9B-42BE-AC42-D6803A9B600A}">
      <dgm:prSet/>
      <dgm:spPr/>
      <dgm:t>
        <a:bodyPr/>
        <a:lstStyle/>
        <a:p>
          <a:endParaRPr lang="en-US"/>
        </a:p>
      </dgm:t>
    </dgm:pt>
    <dgm:pt modelId="{C4E23BD6-12FF-4B6E-81D3-7981ED6D2759}" type="pres">
      <dgm:prSet presAssocID="{74DD6EF4-3ED7-480B-82D7-FE136A36F9D2}" presName="linear" presStyleCnt="0">
        <dgm:presLayoutVars>
          <dgm:animLvl val="lvl"/>
          <dgm:resizeHandles val="exact"/>
        </dgm:presLayoutVars>
      </dgm:prSet>
      <dgm:spPr/>
    </dgm:pt>
    <dgm:pt modelId="{DF9FC2AB-D8FF-4AF4-A0CE-852023448EAE}" type="pres">
      <dgm:prSet presAssocID="{47720699-9F5F-424D-B8AA-F125FC0559E0}" presName="parentText" presStyleLbl="node1" presStyleIdx="0" presStyleCnt="3">
        <dgm:presLayoutVars>
          <dgm:chMax val="0"/>
          <dgm:bulletEnabled val="1"/>
        </dgm:presLayoutVars>
      </dgm:prSet>
      <dgm:spPr/>
    </dgm:pt>
    <dgm:pt modelId="{7739E440-BB44-4CE1-8D49-7331A3738A17}" type="pres">
      <dgm:prSet presAssocID="{B5FAD312-FEAA-4E49-B530-6BBA9996A1BE}" presName="spacer" presStyleCnt="0"/>
      <dgm:spPr/>
    </dgm:pt>
    <dgm:pt modelId="{A74DF1B8-BA72-492E-925C-60F0172121B6}" type="pres">
      <dgm:prSet presAssocID="{E8D30027-DF11-48AA-8B14-E6E797307379}" presName="parentText" presStyleLbl="node1" presStyleIdx="1" presStyleCnt="3">
        <dgm:presLayoutVars>
          <dgm:chMax val="0"/>
          <dgm:bulletEnabled val="1"/>
        </dgm:presLayoutVars>
      </dgm:prSet>
      <dgm:spPr/>
    </dgm:pt>
    <dgm:pt modelId="{BC53669F-3C6C-49EE-9816-C2F0019A5576}" type="pres">
      <dgm:prSet presAssocID="{ED4F6151-1519-41E1-ACB0-C509C767DC04}" presName="spacer" presStyleCnt="0"/>
      <dgm:spPr/>
    </dgm:pt>
    <dgm:pt modelId="{4F1C010D-1772-46BA-B20C-CCBA8F881F57}" type="pres">
      <dgm:prSet presAssocID="{7E8BB451-12EE-4DE4-814A-61FA5D52D260}" presName="parentText" presStyleLbl="node1" presStyleIdx="2" presStyleCnt="3">
        <dgm:presLayoutVars>
          <dgm:chMax val="0"/>
          <dgm:bulletEnabled val="1"/>
        </dgm:presLayoutVars>
      </dgm:prSet>
      <dgm:spPr/>
    </dgm:pt>
  </dgm:ptLst>
  <dgm:cxnLst>
    <dgm:cxn modelId="{10510F13-69DD-49D3-BADD-A429D39B82DC}" type="presOf" srcId="{47720699-9F5F-424D-B8AA-F125FC0559E0}" destId="{DF9FC2AB-D8FF-4AF4-A0CE-852023448EAE}" srcOrd="0" destOrd="0" presId="urn:microsoft.com/office/officeart/2005/8/layout/vList2"/>
    <dgm:cxn modelId="{DD2FC237-00BC-4B3E-B7FD-77CE9617FA2B}" type="presOf" srcId="{E8D30027-DF11-48AA-8B14-E6E797307379}" destId="{A74DF1B8-BA72-492E-925C-60F0172121B6}" srcOrd="0" destOrd="0" presId="urn:microsoft.com/office/officeart/2005/8/layout/vList2"/>
    <dgm:cxn modelId="{1DCBB486-AE39-4741-A309-BE63DEBAE775}" type="presOf" srcId="{74DD6EF4-3ED7-480B-82D7-FE136A36F9D2}" destId="{C4E23BD6-12FF-4B6E-81D3-7981ED6D2759}" srcOrd="0" destOrd="0" presId="urn:microsoft.com/office/officeart/2005/8/layout/vList2"/>
    <dgm:cxn modelId="{02933CA9-FC9B-42BE-AC42-D6803A9B600A}" srcId="{74DD6EF4-3ED7-480B-82D7-FE136A36F9D2}" destId="{7E8BB451-12EE-4DE4-814A-61FA5D52D260}" srcOrd="2" destOrd="0" parTransId="{13FAE6A0-B94D-42FC-A276-012451C06B45}" sibTransId="{FF5F3E83-97F9-4445-832E-85F000895FD7}"/>
    <dgm:cxn modelId="{02FDB5AA-A53C-4E9F-A34C-027809ED27F5}" type="presOf" srcId="{7E8BB451-12EE-4DE4-814A-61FA5D52D260}" destId="{4F1C010D-1772-46BA-B20C-CCBA8F881F57}" srcOrd="0" destOrd="0" presId="urn:microsoft.com/office/officeart/2005/8/layout/vList2"/>
    <dgm:cxn modelId="{8AE6C2D0-1351-4227-8F9F-32ABDD312421}" srcId="{74DD6EF4-3ED7-480B-82D7-FE136A36F9D2}" destId="{47720699-9F5F-424D-B8AA-F125FC0559E0}" srcOrd="0" destOrd="0" parTransId="{EFF0D92B-D55A-429D-AF6F-2E6001871151}" sibTransId="{B5FAD312-FEAA-4E49-B530-6BBA9996A1BE}"/>
    <dgm:cxn modelId="{3C6D48FA-FE4E-4973-9649-4091944B45F4}" srcId="{74DD6EF4-3ED7-480B-82D7-FE136A36F9D2}" destId="{E8D30027-DF11-48AA-8B14-E6E797307379}" srcOrd="1" destOrd="0" parTransId="{AB3B5BFC-293A-41B1-9490-B70EEF9D66FB}" sibTransId="{ED4F6151-1519-41E1-ACB0-C509C767DC04}"/>
    <dgm:cxn modelId="{7A6E20A2-5A6C-4F69-A82C-8C0D8101F025}" type="presParOf" srcId="{C4E23BD6-12FF-4B6E-81D3-7981ED6D2759}" destId="{DF9FC2AB-D8FF-4AF4-A0CE-852023448EAE}" srcOrd="0" destOrd="0" presId="urn:microsoft.com/office/officeart/2005/8/layout/vList2"/>
    <dgm:cxn modelId="{A2166902-3232-4BB3-B64F-E39338EE5348}" type="presParOf" srcId="{C4E23BD6-12FF-4B6E-81D3-7981ED6D2759}" destId="{7739E440-BB44-4CE1-8D49-7331A3738A17}" srcOrd="1" destOrd="0" presId="urn:microsoft.com/office/officeart/2005/8/layout/vList2"/>
    <dgm:cxn modelId="{9D36A2DE-8CCF-4FDB-9F92-8CCF726EDB47}" type="presParOf" srcId="{C4E23BD6-12FF-4B6E-81D3-7981ED6D2759}" destId="{A74DF1B8-BA72-492E-925C-60F0172121B6}" srcOrd="2" destOrd="0" presId="urn:microsoft.com/office/officeart/2005/8/layout/vList2"/>
    <dgm:cxn modelId="{91746A1B-5CE4-4B00-96D3-7130B280DE9D}" type="presParOf" srcId="{C4E23BD6-12FF-4B6E-81D3-7981ED6D2759}" destId="{BC53669F-3C6C-49EE-9816-C2F0019A5576}" srcOrd="3" destOrd="0" presId="urn:microsoft.com/office/officeart/2005/8/layout/vList2"/>
    <dgm:cxn modelId="{7AD46766-5F13-4DD1-BDD2-FA1954CA3559}" type="presParOf" srcId="{C4E23BD6-12FF-4B6E-81D3-7981ED6D2759}" destId="{4F1C010D-1772-46BA-B20C-CCBA8F881F5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550BEE-FA4C-48C3-9988-BE8B3825F994}"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B48C305-656E-49ED-BEBD-2413E5408C03}">
      <dgm:prSet/>
      <dgm:spPr/>
      <dgm:t>
        <a:bodyPr/>
        <a:lstStyle/>
        <a:p>
          <a:pPr rtl="0">
            <a:lnSpc>
              <a:spcPct val="100000"/>
            </a:lnSpc>
          </a:pPr>
          <a:r>
            <a:rPr lang="en-GB" dirty="0"/>
            <a:t>Consider what actually goes on within mentoring and coaching</a:t>
          </a:r>
          <a:r>
            <a:rPr lang="en-GB" dirty="0">
              <a:latin typeface="Calibri"/>
            </a:rPr>
            <a:t> </a:t>
          </a:r>
          <a:r>
            <a:rPr lang="en-GB" dirty="0"/>
            <a:t>that has the power to influence the </a:t>
          </a:r>
          <a:r>
            <a:rPr lang="en-GB" dirty="0">
              <a:solidFill>
                <a:srgbClr val="000000"/>
              </a:solidFill>
              <a:latin typeface="Calibri"/>
            </a:rPr>
            <a:t>protégé</a:t>
          </a:r>
          <a:r>
            <a:rPr lang="en-GB" dirty="0"/>
            <a:t>? What do mentors, coaches</a:t>
          </a:r>
          <a:r>
            <a:rPr lang="en-GB" dirty="0">
              <a:latin typeface="Calibri"/>
            </a:rPr>
            <a:t> </a:t>
          </a:r>
          <a:r>
            <a:rPr lang="en-GB" dirty="0"/>
            <a:t>and protégés actually do in the expectation that it will bring about individual change?</a:t>
          </a:r>
          <a:r>
            <a:rPr lang="en-GB" dirty="0">
              <a:latin typeface="Calibri"/>
            </a:rPr>
            <a:t> </a:t>
          </a:r>
          <a:endParaRPr lang="en-US" dirty="0"/>
        </a:p>
      </dgm:t>
    </dgm:pt>
    <dgm:pt modelId="{1613642F-972B-43B8-87F8-9576A125515E}" type="parTrans" cxnId="{9DE52B6F-C773-415D-9544-6F3E1C449514}">
      <dgm:prSet/>
      <dgm:spPr/>
      <dgm:t>
        <a:bodyPr/>
        <a:lstStyle/>
        <a:p>
          <a:endParaRPr lang="en-US"/>
        </a:p>
      </dgm:t>
    </dgm:pt>
    <dgm:pt modelId="{0D1A2AA6-36CC-4ED3-BC43-FAC5DCE57C53}" type="sibTrans" cxnId="{9DE52B6F-C773-415D-9544-6F3E1C449514}">
      <dgm:prSet/>
      <dgm:spPr/>
      <dgm:t>
        <a:bodyPr/>
        <a:lstStyle/>
        <a:p>
          <a:endParaRPr lang="en-US"/>
        </a:p>
      </dgm:t>
    </dgm:pt>
    <dgm:pt modelId="{E8FAE350-8744-44DC-B46F-8DF2C217A27F}">
      <dgm:prSet/>
      <dgm:spPr/>
      <dgm:t>
        <a:bodyPr/>
        <a:lstStyle/>
        <a:p>
          <a:pPr rtl="0">
            <a:lnSpc>
              <a:spcPct val="100000"/>
            </a:lnSpc>
          </a:pPr>
          <a:r>
            <a:rPr lang="en-GB" dirty="0"/>
            <a:t>Reflect upon your own </a:t>
          </a:r>
          <a:r>
            <a:rPr lang="en-GB" dirty="0">
              <a:latin typeface="Calibri"/>
            </a:rPr>
            <a:t>experiences so</a:t>
          </a:r>
          <a:r>
            <a:rPr lang="en-GB" dirty="0"/>
            <a:t> far</a:t>
          </a:r>
          <a:r>
            <a:rPr lang="en-GB" dirty="0">
              <a:latin typeface="Calibri"/>
            </a:rPr>
            <a:t> - share</a:t>
          </a:r>
          <a:r>
            <a:rPr lang="en-GB" dirty="0"/>
            <a:t> these</a:t>
          </a:r>
          <a:r>
            <a:rPr lang="en-GB" dirty="0">
              <a:latin typeface="Calibri"/>
            </a:rPr>
            <a:t> in your</a:t>
          </a:r>
          <a:r>
            <a:rPr lang="en-GB" dirty="0"/>
            <a:t> </a:t>
          </a:r>
          <a:r>
            <a:rPr lang="en-GB" dirty="0">
              <a:latin typeface="Calibri"/>
            </a:rPr>
            <a:t>smaller groups </a:t>
          </a:r>
          <a:r>
            <a:rPr lang="en-GB" dirty="0"/>
            <a:t>and present a summary </a:t>
          </a:r>
          <a:r>
            <a:rPr lang="en-GB" dirty="0">
              <a:latin typeface="Calibri"/>
            </a:rPr>
            <a:t>to the</a:t>
          </a:r>
          <a:r>
            <a:rPr lang="en-GB" dirty="0"/>
            <a:t> whole group</a:t>
          </a:r>
          <a:endParaRPr lang="en-US" dirty="0"/>
        </a:p>
      </dgm:t>
    </dgm:pt>
    <dgm:pt modelId="{91DB8D63-F365-49F4-BAB7-9D418E2C61C9}" type="parTrans" cxnId="{9CB86DC3-2FB5-4E22-8CE4-C740F56966AF}">
      <dgm:prSet/>
      <dgm:spPr/>
      <dgm:t>
        <a:bodyPr/>
        <a:lstStyle/>
        <a:p>
          <a:endParaRPr lang="en-US"/>
        </a:p>
      </dgm:t>
    </dgm:pt>
    <dgm:pt modelId="{E0B1D169-3CB4-4243-8DE5-5243E49ADB3E}" type="sibTrans" cxnId="{9CB86DC3-2FB5-4E22-8CE4-C740F56966AF}">
      <dgm:prSet/>
      <dgm:spPr/>
      <dgm:t>
        <a:bodyPr/>
        <a:lstStyle/>
        <a:p>
          <a:endParaRPr lang="en-US"/>
        </a:p>
      </dgm:t>
    </dgm:pt>
    <dgm:pt modelId="{0E4E3189-0ACF-4203-A88B-F73DE6886612}">
      <dgm:prSet/>
      <dgm:spPr/>
      <dgm:t>
        <a:bodyPr/>
        <a:lstStyle/>
        <a:p>
          <a:pPr rtl="0">
            <a:lnSpc>
              <a:spcPct val="100000"/>
            </a:lnSpc>
          </a:pPr>
          <a:r>
            <a:rPr lang="en-GB" dirty="0"/>
            <a:t>As a mentor and coach</a:t>
          </a:r>
          <a:r>
            <a:rPr lang="en-GB" dirty="0">
              <a:latin typeface="Calibri"/>
            </a:rPr>
            <a:t>,</a:t>
          </a:r>
          <a:r>
            <a:rPr lang="en-GB" dirty="0"/>
            <a:t> consider examples of power and </a:t>
          </a:r>
          <a:r>
            <a:rPr lang="en-GB" dirty="0">
              <a:latin typeface="Calibri"/>
            </a:rPr>
            <a:t>control - how</a:t>
          </a:r>
          <a:r>
            <a:rPr lang="en-GB" dirty="0"/>
            <a:t> did it make you feel</a:t>
          </a:r>
          <a:r>
            <a:rPr lang="en-GB" dirty="0">
              <a:latin typeface="Calibri"/>
            </a:rPr>
            <a:t>?</a:t>
          </a:r>
          <a:r>
            <a:rPr lang="en-GB" dirty="0"/>
            <a:t> </a:t>
          </a:r>
          <a:r>
            <a:rPr lang="en-GB" dirty="0">
              <a:latin typeface="Calibri"/>
            </a:rPr>
            <a:t>What</a:t>
          </a:r>
          <a:r>
            <a:rPr lang="en-GB" dirty="0"/>
            <a:t> did you </a:t>
          </a:r>
          <a:r>
            <a:rPr lang="en-GB" dirty="0">
              <a:latin typeface="Calibri"/>
            </a:rPr>
            <a:t>do (positive</a:t>
          </a:r>
          <a:r>
            <a:rPr lang="en-GB" dirty="0"/>
            <a:t> and negative</a:t>
          </a:r>
          <a:r>
            <a:rPr lang="en-GB" dirty="0">
              <a:latin typeface="Calibri"/>
            </a:rPr>
            <a:t>)?</a:t>
          </a:r>
          <a:r>
            <a:rPr lang="en-GB" dirty="0"/>
            <a:t> What would/did you do as a protégé</a:t>
          </a:r>
          <a:r>
            <a:rPr lang="en-GB" dirty="0">
              <a:latin typeface="Calibri"/>
            </a:rPr>
            <a:t>?</a:t>
          </a:r>
          <a:endParaRPr lang="en-US" dirty="0"/>
        </a:p>
      </dgm:t>
    </dgm:pt>
    <dgm:pt modelId="{02F55F28-8FA7-4221-A982-04BB72BD19F9}" type="parTrans" cxnId="{01FD6FA9-B2A7-4A10-92ED-44326B779932}">
      <dgm:prSet/>
      <dgm:spPr/>
      <dgm:t>
        <a:bodyPr/>
        <a:lstStyle/>
        <a:p>
          <a:endParaRPr lang="en-US"/>
        </a:p>
      </dgm:t>
    </dgm:pt>
    <dgm:pt modelId="{A728FBCA-74C9-42B9-8213-98351186451F}" type="sibTrans" cxnId="{01FD6FA9-B2A7-4A10-92ED-44326B779932}">
      <dgm:prSet/>
      <dgm:spPr/>
      <dgm:t>
        <a:bodyPr/>
        <a:lstStyle/>
        <a:p>
          <a:endParaRPr lang="en-US"/>
        </a:p>
      </dgm:t>
    </dgm:pt>
    <dgm:pt modelId="{0420677C-8D0D-4AE3-824B-C13C178861E6}" type="pres">
      <dgm:prSet presAssocID="{94550BEE-FA4C-48C3-9988-BE8B3825F994}" presName="root" presStyleCnt="0">
        <dgm:presLayoutVars>
          <dgm:dir/>
          <dgm:resizeHandles val="exact"/>
        </dgm:presLayoutVars>
      </dgm:prSet>
      <dgm:spPr/>
    </dgm:pt>
    <dgm:pt modelId="{27D52BF8-A075-45A1-93BF-09ADC57B373B}" type="pres">
      <dgm:prSet presAssocID="{6B48C305-656E-49ED-BEBD-2413E5408C03}" presName="compNode" presStyleCnt="0"/>
      <dgm:spPr/>
    </dgm:pt>
    <dgm:pt modelId="{A5A24D08-1EF7-4371-BBBA-94ACE35BB0D2}" type="pres">
      <dgm:prSet presAssocID="{6B48C305-656E-49ED-BEBD-2413E5408C03}" presName="bgRect" presStyleLbl="bgShp" presStyleIdx="0" presStyleCnt="3"/>
      <dgm:spPr/>
    </dgm:pt>
    <dgm:pt modelId="{CA2C014B-5866-4AFD-B3D8-B9A65A66D603}" type="pres">
      <dgm:prSet presAssocID="{6B48C305-656E-49ED-BEBD-2413E5408C0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nections"/>
        </a:ext>
      </dgm:extLst>
    </dgm:pt>
    <dgm:pt modelId="{DC43DC93-D3AA-441E-8E9B-34B23A19D7E7}" type="pres">
      <dgm:prSet presAssocID="{6B48C305-656E-49ED-BEBD-2413E5408C03}" presName="spaceRect" presStyleCnt="0"/>
      <dgm:spPr/>
    </dgm:pt>
    <dgm:pt modelId="{E8FAC2E3-89E2-400B-B936-FD1BEE1EA9A0}" type="pres">
      <dgm:prSet presAssocID="{6B48C305-656E-49ED-BEBD-2413E5408C03}" presName="parTx" presStyleLbl="revTx" presStyleIdx="0" presStyleCnt="3">
        <dgm:presLayoutVars>
          <dgm:chMax val="0"/>
          <dgm:chPref val="0"/>
        </dgm:presLayoutVars>
      </dgm:prSet>
      <dgm:spPr/>
    </dgm:pt>
    <dgm:pt modelId="{A67A092C-4EC2-4FEA-B2F3-87E7437FB823}" type="pres">
      <dgm:prSet presAssocID="{0D1A2AA6-36CC-4ED3-BC43-FAC5DCE57C53}" presName="sibTrans" presStyleCnt="0"/>
      <dgm:spPr/>
    </dgm:pt>
    <dgm:pt modelId="{1C23F6AC-2BB8-4E4B-87A9-58EA326D43C8}" type="pres">
      <dgm:prSet presAssocID="{E8FAE350-8744-44DC-B46F-8DF2C217A27F}" presName="compNode" presStyleCnt="0"/>
      <dgm:spPr/>
    </dgm:pt>
    <dgm:pt modelId="{7484BB41-F9A3-4221-A6E0-5769D958B91F}" type="pres">
      <dgm:prSet presAssocID="{E8FAE350-8744-44DC-B46F-8DF2C217A27F}" presName="bgRect" presStyleLbl="bgShp" presStyleIdx="1" presStyleCnt="3"/>
      <dgm:spPr/>
    </dgm:pt>
    <dgm:pt modelId="{F82BCEC0-EB38-4267-89BF-922CDED7AF42}" type="pres">
      <dgm:prSet presAssocID="{E8FAE350-8744-44DC-B46F-8DF2C217A27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Brainstorm"/>
        </a:ext>
      </dgm:extLst>
    </dgm:pt>
    <dgm:pt modelId="{4C510929-E40C-459B-990A-926EDD5A474A}" type="pres">
      <dgm:prSet presAssocID="{E8FAE350-8744-44DC-B46F-8DF2C217A27F}" presName="spaceRect" presStyleCnt="0"/>
      <dgm:spPr/>
    </dgm:pt>
    <dgm:pt modelId="{01A8DB65-E210-4F95-8A58-08E2DD3EBA2A}" type="pres">
      <dgm:prSet presAssocID="{E8FAE350-8744-44DC-B46F-8DF2C217A27F}" presName="parTx" presStyleLbl="revTx" presStyleIdx="1" presStyleCnt="3">
        <dgm:presLayoutVars>
          <dgm:chMax val="0"/>
          <dgm:chPref val="0"/>
        </dgm:presLayoutVars>
      </dgm:prSet>
      <dgm:spPr/>
    </dgm:pt>
    <dgm:pt modelId="{9FE1E8D2-4BB2-4FA4-AD7F-32260B61B917}" type="pres">
      <dgm:prSet presAssocID="{E0B1D169-3CB4-4243-8DE5-5243E49ADB3E}" presName="sibTrans" presStyleCnt="0"/>
      <dgm:spPr/>
    </dgm:pt>
    <dgm:pt modelId="{77004045-1B89-412D-87FC-E35E7C8D288E}" type="pres">
      <dgm:prSet presAssocID="{0E4E3189-0ACF-4203-A88B-F73DE6886612}" presName="compNode" presStyleCnt="0"/>
      <dgm:spPr/>
    </dgm:pt>
    <dgm:pt modelId="{B3256171-F73D-416C-8F43-F4D441AD9851}" type="pres">
      <dgm:prSet presAssocID="{0E4E3189-0ACF-4203-A88B-F73DE6886612}" presName="bgRect" presStyleLbl="bgShp" presStyleIdx="2" presStyleCnt="3"/>
      <dgm:spPr/>
    </dgm:pt>
    <dgm:pt modelId="{8A5D041F-CB88-4CEC-9853-839ED10E922D}" type="pres">
      <dgm:prSet presAssocID="{0E4E3189-0ACF-4203-A88B-F73DE688661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Success"/>
        </a:ext>
      </dgm:extLst>
    </dgm:pt>
    <dgm:pt modelId="{92DE6181-D7FA-4410-9959-83A0D1BFD692}" type="pres">
      <dgm:prSet presAssocID="{0E4E3189-0ACF-4203-A88B-F73DE6886612}" presName="spaceRect" presStyleCnt="0"/>
      <dgm:spPr/>
    </dgm:pt>
    <dgm:pt modelId="{D5852AEA-4EEA-4B5F-925B-98E896E38E1C}" type="pres">
      <dgm:prSet presAssocID="{0E4E3189-0ACF-4203-A88B-F73DE6886612}" presName="parTx" presStyleLbl="revTx" presStyleIdx="2" presStyleCnt="3">
        <dgm:presLayoutVars>
          <dgm:chMax val="0"/>
          <dgm:chPref val="0"/>
        </dgm:presLayoutVars>
      </dgm:prSet>
      <dgm:spPr/>
    </dgm:pt>
  </dgm:ptLst>
  <dgm:cxnLst>
    <dgm:cxn modelId="{47CCEC14-2AF1-4C75-9940-F9EF1A7D55A6}" type="presOf" srcId="{E8FAE350-8744-44DC-B46F-8DF2C217A27F}" destId="{01A8DB65-E210-4F95-8A58-08E2DD3EBA2A}" srcOrd="0" destOrd="0" presId="urn:microsoft.com/office/officeart/2018/2/layout/IconVerticalSolidList"/>
    <dgm:cxn modelId="{223C1D17-E2E6-4CB9-8A3B-539543197164}" type="presOf" srcId="{0E4E3189-0ACF-4203-A88B-F73DE6886612}" destId="{D5852AEA-4EEA-4B5F-925B-98E896E38E1C}" srcOrd="0" destOrd="0" presId="urn:microsoft.com/office/officeart/2018/2/layout/IconVerticalSolidList"/>
    <dgm:cxn modelId="{9B901833-DB4E-4B0E-8FCE-C659FFBC2FB4}" type="presOf" srcId="{94550BEE-FA4C-48C3-9988-BE8B3825F994}" destId="{0420677C-8D0D-4AE3-824B-C13C178861E6}" srcOrd="0" destOrd="0" presId="urn:microsoft.com/office/officeart/2018/2/layout/IconVerticalSolidList"/>
    <dgm:cxn modelId="{9DE52B6F-C773-415D-9544-6F3E1C449514}" srcId="{94550BEE-FA4C-48C3-9988-BE8B3825F994}" destId="{6B48C305-656E-49ED-BEBD-2413E5408C03}" srcOrd="0" destOrd="0" parTransId="{1613642F-972B-43B8-87F8-9576A125515E}" sibTransId="{0D1A2AA6-36CC-4ED3-BC43-FAC5DCE57C53}"/>
    <dgm:cxn modelId="{01FD6FA9-B2A7-4A10-92ED-44326B779932}" srcId="{94550BEE-FA4C-48C3-9988-BE8B3825F994}" destId="{0E4E3189-0ACF-4203-A88B-F73DE6886612}" srcOrd="2" destOrd="0" parTransId="{02F55F28-8FA7-4221-A982-04BB72BD19F9}" sibTransId="{A728FBCA-74C9-42B9-8213-98351186451F}"/>
    <dgm:cxn modelId="{9CB86DC3-2FB5-4E22-8CE4-C740F56966AF}" srcId="{94550BEE-FA4C-48C3-9988-BE8B3825F994}" destId="{E8FAE350-8744-44DC-B46F-8DF2C217A27F}" srcOrd="1" destOrd="0" parTransId="{91DB8D63-F365-49F4-BAB7-9D418E2C61C9}" sibTransId="{E0B1D169-3CB4-4243-8DE5-5243E49ADB3E}"/>
    <dgm:cxn modelId="{BC0FCCCE-82FB-48F0-8BF2-D746BD75A93A}" type="presOf" srcId="{6B48C305-656E-49ED-BEBD-2413E5408C03}" destId="{E8FAC2E3-89E2-400B-B936-FD1BEE1EA9A0}" srcOrd="0" destOrd="0" presId="urn:microsoft.com/office/officeart/2018/2/layout/IconVerticalSolidList"/>
    <dgm:cxn modelId="{9B26BDBB-8B59-4F62-A1E3-A4E48C54B5D4}" type="presParOf" srcId="{0420677C-8D0D-4AE3-824B-C13C178861E6}" destId="{27D52BF8-A075-45A1-93BF-09ADC57B373B}" srcOrd="0" destOrd="0" presId="urn:microsoft.com/office/officeart/2018/2/layout/IconVerticalSolidList"/>
    <dgm:cxn modelId="{310043CB-3BE6-49AC-BC63-013FCADA90C4}" type="presParOf" srcId="{27D52BF8-A075-45A1-93BF-09ADC57B373B}" destId="{A5A24D08-1EF7-4371-BBBA-94ACE35BB0D2}" srcOrd="0" destOrd="0" presId="urn:microsoft.com/office/officeart/2018/2/layout/IconVerticalSolidList"/>
    <dgm:cxn modelId="{CAAA48AE-02D3-49E2-9CBA-BA07E938FB81}" type="presParOf" srcId="{27D52BF8-A075-45A1-93BF-09ADC57B373B}" destId="{CA2C014B-5866-4AFD-B3D8-B9A65A66D603}" srcOrd="1" destOrd="0" presId="urn:microsoft.com/office/officeart/2018/2/layout/IconVerticalSolidList"/>
    <dgm:cxn modelId="{2BA7FB4B-AFF4-4474-9BB7-82B84F1607D7}" type="presParOf" srcId="{27D52BF8-A075-45A1-93BF-09ADC57B373B}" destId="{DC43DC93-D3AA-441E-8E9B-34B23A19D7E7}" srcOrd="2" destOrd="0" presId="urn:microsoft.com/office/officeart/2018/2/layout/IconVerticalSolidList"/>
    <dgm:cxn modelId="{42B3AC49-15C6-46C7-B0BE-2AE53D044E1E}" type="presParOf" srcId="{27D52BF8-A075-45A1-93BF-09ADC57B373B}" destId="{E8FAC2E3-89E2-400B-B936-FD1BEE1EA9A0}" srcOrd="3" destOrd="0" presId="urn:microsoft.com/office/officeart/2018/2/layout/IconVerticalSolidList"/>
    <dgm:cxn modelId="{C9BBEE6B-A48C-4E77-AE4F-0325476F482D}" type="presParOf" srcId="{0420677C-8D0D-4AE3-824B-C13C178861E6}" destId="{A67A092C-4EC2-4FEA-B2F3-87E7437FB823}" srcOrd="1" destOrd="0" presId="urn:microsoft.com/office/officeart/2018/2/layout/IconVerticalSolidList"/>
    <dgm:cxn modelId="{A3AC727E-C2FD-4B3C-A69B-93F92D4274D5}" type="presParOf" srcId="{0420677C-8D0D-4AE3-824B-C13C178861E6}" destId="{1C23F6AC-2BB8-4E4B-87A9-58EA326D43C8}" srcOrd="2" destOrd="0" presId="urn:microsoft.com/office/officeart/2018/2/layout/IconVerticalSolidList"/>
    <dgm:cxn modelId="{1E783D0D-0A7C-4EAA-86BD-CB28796237E5}" type="presParOf" srcId="{1C23F6AC-2BB8-4E4B-87A9-58EA326D43C8}" destId="{7484BB41-F9A3-4221-A6E0-5769D958B91F}" srcOrd="0" destOrd="0" presId="urn:microsoft.com/office/officeart/2018/2/layout/IconVerticalSolidList"/>
    <dgm:cxn modelId="{DE58C9E2-DCF9-4068-9DDB-1B59F1CA34CC}" type="presParOf" srcId="{1C23F6AC-2BB8-4E4B-87A9-58EA326D43C8}" destId="{F82BCEC0-EB38-4267-89BF-922CDED7AF42}" srcOrd="1" destOrd="0" presId="urn:microsoft.com/office/officeart/2018/2/layout/IconVerticalSolidList"/>
    <dgm:cxn modelId="{DE0134BF-BCE2-4A29-B163-470902802B7E}" type="presParOf" srcId="{1C23F6AC-2BB8-4E4B-87A9-58EA326D43C8}" destId="{4C510929-E40C-459B-990A-926EDD5A474A}" srcOrd="2" destOrd="0" presId="urn:microsoft.com/office/officeart/2018/2/layout/IconVerticalSolidList"/>
    <dgm:cxn modelId="{BEB625C7-01A6-4D88-BD91-31BADD4C3BCE}" type="presParOf" srcId="{1C23F6AC-2BB8-4E4B-87A9-58EA326D43C8}" destId="{01A8DB65-E210-4F95-8A58-08E2DD3EBA2A}" srcOrd="3" destOrd="0" presId="urn:microsoft.com/office/officeart/2018/2/layout/IconVerticalSolidList"/>
    <dgm:cxn modelId="{391A8769-C703-41CD-AFF6-A4E67719C225}" type="presParOf" srcId="{0420677C-8D0D-4AE3-824B-C13C178861E6}" destId="{9FE1E8D2-4BB2-4FA4-AD7F-32260B61B917}" srcOrd="3" destOrd="0" presId="urn:microsoft.com/office/officeart/2018/2/layout/IconVerticalSolidList"/>
    <dgm:cxn modelId="{8608DE13-6575-45D4-AC27-5F47CE226E0C}" type="presParOf" srcId="{0420677C-8D0D-4AE3-824B-C13C178861E6}" destId="{77004045-1B89-412D-87FC-E35E7C8D288E}" srcOrd="4" destOrd="0" presId="urn:microsoft.com/office/officeart/2018/2/layout/IconVerticalSolidList"/>
    <dgm:cxn modelId="{339C5758-D0AD-47A0-98BC-676B00B8077D}" type="presParOf" srcId="{77004045-1B89-412D-87FC-E35E7C8D288E}" destId="{B3256171-F73D-416C-8F43-F4D441AD9851}" srcOrd="0" destOrd="0" presId="urn:microsoft.com/office/officeart/2018/2/layout/IconVerticalSolidList"/>
    <dgm:cxn modelId="{3F57ADBF-4B48-46F3-A301-B0086A888FC9}" type="presParOf" srcId="{77004045-1B89-412D-87FC-E35E7C8D288E}" destId="{8A5D041F-CB88-4CEC-9853-839ED10E922D}" srcOrd="1" destOrd="0" presId="urn:microsoft.com/office/officeart/2018/2/layout/IconVerticalSolidList"/>
    <dgm:cxn modelId="{C7B12250-93D3-43E6-B37C-B0BC914CDD17}" type="presParOf" srcId="{77004045-1B89-412D-87FC-E35E7C8D288E}" destId="{92DE6181-D7FA-4410-9959-83A0D1BFD692}" srcOrd="2" destOrd="0" presId="urn:microsoft.com/office/officeart/2018/2/layout/IconVerticalSolidList"/>
    <dgm:cxn modelId="{81D41691-50D7-46F3-B02D-20E66BE87208}" type="presParOf" srcId="{77004045-1B89-412D-87FC-E35E7C8D288E}" destId="{D5852AEA-4EEA-4B5F-925B-98E896E38E1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DD46FE-C9DF-4AB8-8AF1-1BC1D877A9B1}"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A581C9A1-C446-4950-B761-A1B560CF3CA7}">
      <dgm:prSet/>
      <dgm:spPr/>
      <dgm:t>
        <a:bodyPr/>
        <a:lstStyle/>
        <a:p>
          <a:pPr>
            <a:lnSpc>
              <a:spcPct val="100000"/>
            </a:lnSpc>
          </a:pPr>
          <a:r>
            <a:rPr lang="en-GB" b="1"/>
            <a:t>Be aware of your own assumptions.  </a:t>
          </a:r>
          <a:r>
            <a:rPr lang="en-GB"/>
            <a:t> </a:t>
          </a:r>
          <a:endParaRPr lang="en-US"/>
        </a:p>
      </dgm:t>
    </dgm:pt>
    <dgm:pt modelId="{28ACB3EE-C914-410E-ACFC-26EA11BE1D65}" type="parTrans" cxnId="{F394B55C-10D1-4A3A-B9A4-BB9B46AC2BC6}">
      <dgm:prSet/>
      <dgm:spPr/>
      <dgm:t>
        <a:bodyPr/>
        <a:lstStyle/>
        <a:p>
          <a:endParaRPr lang="en-US"/>
        </a:p>
      </dgm:t>
    </dgm:pt>
    <dgm:pt modelId="{EB4A9EAF-21DB-4884-9836-7979A0D4992A}" type="sibTrans" cxnId="{F394B55C-10D1-4A3A-B9A4-BB9B46AC2BC6}">
      <dgm:prSet/>
      <dgm:spPr/>
      <dgm:t>
        <a:bodyPr/>
        <a:lstStyle/>
        <a:p>
          <a:pPr>
            <a:lnSpc>
              <a:spcPct val="100000"/>
            </a:lnSpc>
          </a:pPr>
          <a:endParaRPr lang="en-US"/>
        </a:p>
      </dgm:t>
    </dgm:pt>
    <dgm:pt modelId="{F7B833F9-903B-4B21-9C1D-9E3A32231945}">
      <dgm:prSet/>
      <dgm:spPr/>
      <dgm:t>
        <a:bodyPr/>
        <a:lstStyle/>
        <a:p>
          <a:pPr>
            <a:lnSpc>
              <a:spcPct val="100000"/>
            </a:lnSpc>
          </a:pPr>
          <a:r>
            <a:rPr lang="en-GB" dirty="0"/>
            <a:t>Increase awareness of the ways you are a product of your past can help you avoid assuming that others see the world in the same way. Social construct</a:t>
          </a:r>
          <a:endParaRPr lang="en-US" dirty="0"/>
        </a:p>
      </dgm:t>
    </dgm:pt>
    <dgm:pt modelId="{933DDE7A-9366-4A1E-81F4-921747A0C5C6}" type="parTrans" cxnId="{733E427E-0D2A-4241-B534-D5FDE66176E5}">
      <dgm:prSet/>
      <dgm:spPr/>
      <dgm:t>
        <a:bodyPr/>
        <a:lstStyle/>
        <a:p>
          <a:endParaRPr lang="en-US"/>
        </a:p>
      </dgm:t>
    </dgm:pt>
    <dgm:pt modelId="{8581D264-C9D5-4E89-8DAF-11E466032ACF}" type="sibTrans" cxnId="{733E427E-0D2A-4241-B534-D5FDE66176E5}">
      <dgm:prSet/>
      <dgm:spPr/>
      <dgm:t>
        <a:bodyPr/>
        <a:lstStyle/>
        <a:p>
          <a:pPr>
            <a:lnSpc>
              <a:spcPct val="100000"/>
            </a:lnSpc>
          </a:pPr>
          <a:endParaRPr lang="en-US"/>
        </a:p>
      </dgm:t>
    </dgm:pt>
    <dgm:pt modelId="{26B78AE5-813B-41B6-819B-EBFFC989D975}">
      <dgm:prSet/>
      <dgm:spPr/>
      <dgm:t>
        <a:bodyPr/>
        <a:lstStyle/>
        <a:p>
          <a:pPr>
            <a:lnSpc>
              <a:spcPct val="100000"/>
            </a:lnSpc>
          </a:pPr>
          <a:r>
            <a:rPr lang="en-GB" b="1"/>
            <a:t>Get curious about the experience of others who have different life experiences.</a:t>
          </a:r>
          <a:endParaRPr lang="en-US"/>
        </a:p>
      </dgm:t>
    </dgm:pt>
    <dgm:pt modelId="{D8155815-3D67-47A3-8F4F-24B3D06CFAF6}" type="parTrans" cxnId="{C6AADFB1-035E-441F-A84D-F688D7A4BB66}">
      <dgm:prSet/>
      <dgm:spPr/>
      <dgm:t>
        <a:bodyPr/>
        <a:lstStyle/>
        <a:p>
          <a:endParaRPr lang="en-US"/>
        </a:p>
      </dgm:t>
    </dgm:pt>
    <dgm:pt modelId="{9FCC4B68-6684-4CE2-B6E8-80BFFA9FCC17}" type="sibTrans" cxnId="{C6AADFB1-035E-441F-A84D-F688D7A4BB66}">
      <dgm:prSet/>
      <dgm:spPr/>
      <dgm:t>
        <a:bodyPr/>
        <a:lstStyle/>
        <a:p>
          <a:pPr>
            <a:lnSpc>
              <a:spcPct val="100000"/>
            </a:lnSpc>
          </a:pPr>
          <a:endParaRPr lang="en-US"/>
        </a:p>
      </dgm:t>
    </dgm:pt>
    <dgm:pt modelId="{DA9EB6F8-1CFA-4568-8849-E328706B47A9}">
      <dgm:prSet/>
      <dgm:spPr/>
      <dgm:t>
        <a:bodyPr/>
        <a:lstStyle/>
        <a:p>
          <a:pPr>
            <a:lnSpc>
              <a:spcPct val="100000"/>
            </a:lnSpc>
          </a:pPr>
          <a:r>
            <a:rPr lang="en-GB" dirty="0"/>
            <a:t>Empathy and seeking to understand is a critical step in building a mentoring relationship.</a:t>
          </a:r>
          <a:endParaRPr lang="en-US" dirty="0"/>
        </a:p>
      </dgm:t>
    </dgm:pt>
    <dgm:pt modelId="{89D5C441-EADD-4B27-B94E-82B0E1AEF983}" type="parTrans" cxnId="{633B2860-6867-4708-AE7B-FD72962069F2}">
      <dgm:prSet/>
      <dgm:spPr/>
      <dgm:t>
        <a:bodyPr/>
        <a:lstStyle/>
        <a:p>
          <a:endParaRPr lang="en-US"/>
        </a:p>
      </dgm:t>
    </dgm:pt>
    <dgm:pt modelId="{F7B5AE44-EAF6-4CAD-B485-8C2A5B525E7C}" type="sibTrans" cxnId="{633B2860-6867-4708-AE7B-FD72962069F2}">
      <dgm:prSet/>
      <dgm:spPr/>
      <dgm:t>
        <a:bodyPr/>
        <a:lstStyle/>
        <a:p>
          <a:pPr>
            <a:lnSpc>
              <a:spcPct val="100000"/>
            </a:lnSpc>
          </a:pPr>
          <a:endParaRPr lang="en-US"/>
        </a:p>
      </dgm:t>
    </dgm:pt>
    <dgm:pt modelId="{88F6E58A-4B5F-4917-BB86-93D991347F96}">
      <dgm:prSet/>
      <dgm:spPr/>
      <dgm:t>
        <a:bodyPr/>
        <a:lstStyle/>
        <a:p>
          <a:pPr>
            <a:lnSpc>
              <a:spcPct val="100000"/>
            </a:lnSpc>
          </a:pPr>
          <a:r>
            <a:rPr lang="en-GB" b="1"/>
            <a:t>Address differences openly</a:t>
          </a:r>
          <a:r>
            <a:rPr lang="en-GB"/>
            <a:t>.  </a:t>
          </a:r>
          <a:endParaRPr lang="en-US"/>
        </a:p>
      </dgm:t>
    </dgm:pt>
    <dgm:pt modelId="{4A688228-F8B7-4B52-873D-1D96EADB7A29}" type="parTrans" cxnId="{31062075-028B-41D2-B239-CAEE1D2AB3F0}">
      <dgm:prSet/>
      <dgm:spPr/>
      <dgm:t>
        <a:bodyPr/>
        <a:lstStyle/>
        <a:p>
          <a:endParaRPr lang="en-US"/>
        </a:p>
      </dgm:t>
    </dgm:pt>
    <dgm:pt modelId="{117D85F6-87EF-4CC3-9A18-DEAD96DCD72C}" type="sibTrans" cxnId="{31062075-028B-41D2-B239-CAEE1D2AB3F0}">
      <dgm:prSet/>
      <dgm:spPr/>
      <dgm:t>
        <a:bodyPr/>
        <a:lstStyle/>
        <a:p>
          <a:pPr>
            <a:lnSpc>
              <a:spcPct val="100000"/>
            </a:lnSpc>
          </a:pPr>
          <a:endParaRPr lang="en-US"/>
        </a:p>
      </dgm:t>
    </dgm:pt>
    <dgm:pt modelId="{08F8F37B-2554-4BCC-8710-22A51BDC7CC0}">
      <dgm:prSet/>
      <dgm:spPr/>
      <dgm:t>
        <a:bodyPr/>
        <a:lstStyle/>
        <a:p>
          <a:pPr>
            <a:lnSpc>
              <a:spcPct val="100000"/>
            </a:lnSpc>
          </a:pPr>
          <a:r>
            <a:rPr lang="en-GB" dirty="0"/>
            <a:t>Develop comfortable and open conversation about differences have much greater potential value for both mentor and mentee…</a:t>
          </a:r>
          <a:endParaRPr lang="en-US" dirty="0"/>
        </a:p>
      </dgm:t>
    </dgm:pt>
    <dgm:pt modelId="{5006E56B-BFAA-4AB6-9CCA-E93BB4D7A7FC}" type="parTrans" cxnId="{2F9CC689-15F9-4533-B510-6575D6F8DDD5}">
      <dgm:prSet/>
      <dgm:spPr/>
      <dgm:t>
        <a:bodyPr/>
        <a:lstStyle/>
        <a:p>
          <a:endParaRPr lang="en-US"/>
        </a:p>
      </dgm:t>
    </dgm:pt>
    <dgm:pt modelId="{1C71FB10-F35D-4936-AB0D-1272BD65CA42}" type="sibTrans" cxnId="{2F9CC689-15F9-4533-B510-6575D6F8DDD5}">
      <dgm:prSet/>
      <dgm:spPr/>
      <dgm:t>
        <a:bodyPr/>
        <a:lstStyle/>
        <a:p>
          <a:endParaRPr lang="en-US"/>
        </a:p>
      </dgm:t>
    </dgm:pt>
    <dgm:pt modelId="{4B7F4620-4822-407E-87F3-2CEB29386253}" type="pres">
      <dgm:prSet presAssocID="{F1DD46FE-C9DF-4AB8-8AF1-1BC1D877A9B1}" presName="root" presStyleCnt="0">
        <dgm:presLayoutVars>
          <dgm:dir/>
          <dgm:resizeHandles val="exact"/>
        </dgm:presLayoutVars>
      </dgm:prSet>
      <dgm:spPr/>
    </dgm:pt>
    <dgm:pt modelId="{95EA657C-8C91-4467-8C4F-3A13770E9135}" type="pres">
      <dgm:prSet presAssocID="{F1DD46FE-C9DF-4AB8-8AF1-1BC1D877A9B1}" presName="container" presStyleCnt="0">
        <dgm:presLayoutVars>
          <dgm:dir/>
          <dgm:resizeHandles val="exact"/>
        </dgm:presLayoutVars>
      </dgm:prSet>
      <dgm:spPr/>
    </dgm:pt>
    <dgm:pt modelId="{4AD62780-A1F6-43A9-9889-E830B8594358}" type="pres">
      <dgm:prSet presAssocID="{A581C9A1-C446-4950-B761-A1B560CF3CA7}" presName="compNode" presStyleCnt="0"/>
      <dgm:spPr/>
    </dgm:pt>
    <dgm:pt modelId="{A6A0ED6F-BA30-40AF-897C-48389F75EDC0}" type="pres">
      <dgm:prSet presAssocID="{A581C9A1-C446-4950-B761-A1B560CF3CA7}" presName="iconBgRect" presStyleLbl="bgShp" presStyleIdx="0" presStyleCnt="6"/>
      <dgm:spPr/>
    </dgm:pt>
    <dgm:pt modelId="{009EA6C3-A17E-479D-93D4-744219186B08}" type="pres">
      <dgm:prSet presAssocID="{A581C9A1-C446-4950-B761-A1B560CF3CA7}"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5745B259-4482-4AC5-85F3-1DA8623868DB}" type="pres">
      <dgm:prSet presAssocID="{A581C9A1-C446-4950-B761-A1B560CF3CA7}" presName="spaceRect" presStyleCnt="0"/>
      <dgm:spPr/>
    </dgm:pt>
    <dgm:pt modelId="{B9B4D867-641A-4B7D-93A3-20506E571800}" type="pres">
      <dgm:prSet presAssocID="{A581C9A1-C446-4950-B761-A1B560CF3CA7}" presName="textRect" presStyleLbl="revTx" presStyleIdx="0" presStyleCnt="6">
        <dgm:presLayoutVars>
          <dgm:chMax val="1"/>
          <dgm:chPref val="1"/>
        </dgm:presLayoutVars>
      </dgm:prSet>
      <dgm:spPr/>
    </dgm:pt>
    <dgm:pt modelId="{86E327A7-546D-4F17-B578-7459A78694AE}" type="pres">
      <dgm:prSet presAssocID="{EB4A9EAF-21DB-4884-9836-7979A0D4992A}" presName="sibTrans" presStyleLbl="sibTrans2D1" presStyleIdx="0" presStyleCnt="0"/>
      <dgm:spPr/>
    </dgm:pt>
    <dgm:pt modelId="{FC65D833-2D2C-41F5-920D-E26F813A00F3}" type="pres">
      <dgm:prSet presAssocID="{F7B833F9-903B-4B21-9C1D-9E3A32231945}" presName="compNode" presStyleCnt="0"/>
      <dgm:spPr/>
    </dgm:pt>
    <dgm:pt modelId="{A6A84A15-FAAD-44A3-940A-D2AEA3AD0ABA}" type="pres">
      <dgm:prSet presAssocID="{F7B833F9-903B-4B21-9C1D-9E3A32231945}" presName="iconBgRect" presStyleLbl="bgShp" presStyleIdx="1" presStyleCnt="6"/>
      <dgm:spPr/>
    </dgm:pt>
    <dgm:pt modelId="{C235EBEC-7091-4E19-ACD0-58AF8F29F9BD}" type="pres">
      <dgm:prSet presAssocID="{F7B833F9-903B-4B21-9C1D-9E3A32231945}"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AE5B48E8-A1EA-42FB-9ECF-DF239747323D}" type="pres">
      <dgm:prSet presAssocID="{F7B833F9-903B-4B21-9C1D-9E3A32231945}" presName="spaceRect" presStyleCnt="0"/>
      <dgm:spPr/>
    </dgm:pt>
    <dgm:pt modelId="{87CD33E9-3FEE-4AB2-8778-FA74256220A0}" type="pres">
      <dgm:prSet presAssocID="{F7B833F9-903B-4B21-9C1D-9E3A32231945}" presName="textRect" presStyleLbl="revTx" presStyleIdx="1" presStyleCnt="6">
        <dgm:presLayoutVars>
          <dgm:chMax val="1"/>
          <dgm:chPref val="1"/>
        </dgm:presLayoutVars>
      </dgm:prSet>
      <dgm:spPr/>
    </dgm:pt>
    <dgm:pt modelId="{C51ED2D6-FE32-4CF1-B2B3-3AA2325F1B8D}" type="pres">
      <dgm:prSet presAssocID="{8581D264-C9D5-4E89-8DAF-11E466032ACF}" presName="sibTrans" presStyleLbl="sibTrans2D1" presStyleIdx="0" presStyleCnt="0"/>
      <dgm:spPr/>
    </dgm:pt>
    <dgm:pt modelId="{DCB35DDA-D049-4A71-9C93-2D57BEB42D66}" type="pres">
      <dgm:prSet presAssocID="{26B78AE5-813B-41B6-819B-EBFFC989D975}" presName="compNode" presStyleCnt="0"/>
      <dgm:spPr/>
    </dgm:pt>
    <dgm:pt modelId="{21B027A1-348F-45AF-9F63-A998D83CB475}" type="pres">
      <dgm:prSet presAssocID="{26B78AE5-813B-41B6-819B-EBFFC989D975}" presName="iconBgRect" presStyleLbl="bgShp" presStyleIdx="2" presStyleCnt="6"/>
      <dgm:spPr/>
    </dgm:pt>
    <dgm:pt modelId="{5116FCB0-F616-4BEF-AC07-C80DBAC274D3}" type="pres">
      <dgm:prSet presAssocID="{26B78AE5-813B-41B6-819B-EBFFC989D975}"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yes"/>
        </a:ext>
      </dgm:extLst>
    </dgm:pt>
    <dgm:pt modelId="{EFBDCCF6-8802-47A8-8809-F9EF5E573E4F}" type="pres">
      <dgm:prSet presAssocID="{26B78AE5-813B-41B6-819B-EBFFC989D975}" presName="spaceRect" presStyleCnt="0"/>
      <dgm:spPr/>
    </dgm:pt>
    <dgm:pt modelId="{E63E141C-DB25-4300-B1AA-DCD2E66406F7}" type="pres">
      <dgm:prSet presAssocID="{26B78AE5-813B-41B6-819B-EBFFC989D975}" presName="textRect" presStyleLbl="revTx" presStyleIdx="2" presStyleCnt="6">
        <dgm:presLayoutVars>
          <dgm:chMax val="1"/>
          <dgm:chPref val="1"/>
        </dgm:presLayoutVars>
      </dgm:prSet>
      <dgm:spPr/>
    </dgm:pt>
    <dgm:pt modelId="{BA554375-4D1D-4B4F-A6B5-1A5302D4F56D}" type="pres">
      <dgm:prSet presAssocID="{9FCC4B68-6684-4CE2-B6E8-80BFFA9FCC17}" presName="sibTrans" presStyleLbl="sibTrans2D1" presStyleIdx="0" presStyleCnt="0"/>
      <dgm:spPr/>
    </dgm:pt>
    <dgm:pt modelId="{E9B0DB41-DB0E-46A3-9512-B5F42E507C34}" type="pres">
      <dgm:prSet presAssocID="{DA9EB6F8-1CFA-4568-8849-E328706B47A9}" presName="compNode" presStyleCnt="0"/>
      <dgm:spPr/>
    </dgm:pt>
    <dgm:pt modelId="{53105E07-508A-44E2-BF8E-918165594757}" type="pres">
      <dgm:prSet presAssocID="{DA9EB6F8-1CFA-4568-8849-E328706B47A9}" presName="iconBgRect" presStyleLbl="bgShp" presStyleIdx="3" presStyleCnt="6"/>
      <dgm:spPr/>
    </dgm:pt>
    <dgm:pt modelId="{401775EF-D3E5-404A-A6F6-BEDAA31C4CDB}" type="pres">
      <dgm:prSet presAssocID="{DA9EB6F8-1CFA-4568-8849-E328706B47A9}"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andshake"/>
        </a:ext>
      </dgm:extLst>
    </dgm:pt>
    <dgm:pt modelId="{CA15C694-E9A4-467B-8D85-15778831FBBE}" type="pres">
      <dgm:prSet presAssocID="{DA9EB6F8-1CFA-4568-8849-E328706B47A9}" presName="spaceRect" presStyleCnt="0"/>
      <dgm:spPr/>
    </dgm:pt>
    <dgm:pt modelId="{49FA2FF2-4C99-45D2-A3A2-FBC3F14F31BC}" type="pres">
      <dgm:prSet presAssocID="{DA9EB6F8-1CFA-4568-8849-E328706B47A9}" presName="textRect" presStyleLbl="revTx" presStyleIdx="3" presStyleCnt="6">
        <dgm:presLayoutVars>
          <dgm:chMax val="1"/>
          <dgm:chPref val="1"/>
        </dgm:presLayoutVars>
      </dgm:prSet>
      <dgm:spPr/>
    </dgm:pt>
    <dgm:pt modelId="{52F37997-45BC-4442-B1EE-713C0547BEE6}" type="pres">
      <dgm:prSet presAssocID="{F7B5AE44-EAF6-4CAD-B485-8C2A5B525E7C}" presName="sibTrans" presStyleLbl="sibTrans2D1" presStyleIdx="0" presStyleCnt="0"/>
      <dgm:spPr/>
    </dgm:pt>
    <dgm:pt modelId="{BC254062-123F-4444-B770-954F7D8B840F}" type="pres">
      <dgm:prSet presAssocID="{88F6E58A-4B5F-4917-BB86-93D991347F96}" presName="compNode" presStyleCnt="0"/>
      <dgm:spPr/>
    </dgm:pt>
    <dgm:pt modelId="{E0D88558-0B70-4536-97F1-C0D32F368B51}" type="pres">
      <dgm:prSet presAssocID="{88F6E58A-4B5F-4917-BB86-93D991347F96}" presName="iconBgRect" presStyleLbl="bgShp" presStyleIdx="4" presStyleCnt="6"/>
      <dgm:spPr/>
    </dgm:pt>
    <dgm:pt modelId="{488DAA5C-C3A5-4744-AFF2-FF82F2E100E8}" type="pres">
      <dgm:prSet presAssocID="{88F6E58A-4B5F-4917-BB86-93D991347F9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at"/>
        </a:ext>
      </dgm:extLst>
    </dgm:pt>
    <dgm:pt modelId="{D5C02A00-BF55-404C-9F3A-E73A5D2D1528}" type="pres">
      <dgm:prSet presAssocID="{88F6E58A-4B5F-4917-BB86-93D991347F96}" presName="spaceRect" presStyleCnt="0"/>
      <dgm:spPr/>
    </dgm:pt>
    <dgm:pt modelId="{D31E503D-E73B-41CA-B3E7-4630A77C2B06}" type="pres">
      <dgm:prSet presAssocID="{88F6E58A-4B5F-4917-BB86-93D991347F96}" presName="textRect" presStyleLbl="revTx" presStyleIdx="4" presStyleCnt="6">
        <dgm:presLayoutVars>
          <dgm:chMax val="1"/>
          <dgm:chPref val="1"/>
        </dgm:presLayoutVars>
      </dgm:prSet>
      <dgm:spPr/>
    </dgm:pt>
    <dgm:pt modelId="{C2988C89-93E3-44E9-A0F7-5E32181242B7}" type="pres">
      <dgm:prSet presAssocID="{117D85F6-87EF-4CC3-9A18-DEAD96DCD72C}" presName="sibTrans" presStyleLbl="sibTrans2D1" presStyleIdx="0" presStyleCnt="0"/>
      <dgm:spPr/>
    </dgm:pt>
    <dgm:pt modelId="{19BB803D-DB1F-45D7-8DAA-04796DD8985B}" type="pres">
      <dgm:prSet presAssocID="{08F8F37B-2554-4BCC-8710-22A51BDC7CC0}" presName="compNode" presStyleCnt="0"/>
      <dgm:spPr/>
    </dgm:pt>
    <dgm:pt modelId="{36B3333F-BEC8-49EC-BD51-70F3FAEF2D5C}" type="pres">
      <dgm:prSet presAssocID="{08F8F37B-2554-4BCC-8710-22A51BDC7CC0}" presName="iconBgRect" presStyleLbl="bgShp" presStyleIdx="5" presStyleCnt="6"/>
      <dgm:spPr/>
    </dgm:pt>
    <dgm:pt modelId="{D7E765C5-DBF5-49A0-AD7E-42C1BDCBD72C}" type="pres">
      <dgm:prSet presAssocID="{08F8F37B-2554-4BCC-8710-22A51BDC7CC0}"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User Network"/>
        </a:ext>
      </dgm:extLst>
    </dgm:pt>
    <dgm:pt modelId="{3FAA8C7F-939B-49A7-BF50-1382FD65DC92}" type="pres">
      <dgm:prSet presAssocID="{08F8F37B-2554-4BCC-8710-22A51BDC7CC0}" presName="spaceRect" presStyleCnt="0"/>
      <dgm:spPr/>
    </dgm:pt>
    <dgm:pt modelId="{7B4B9745-CBBE-4406-BF53-07DF4F718379}" type="pres">
      <dgm:prSet presAssocID="{08F8F37B-2554-4BCC-8710-22A51BDC7CC0}" presName="textRect" presStyleLbl="revTx" presStyleIdx="5" presStyleCnt="6">
        <dgm:presLayoutVars>
          <dgm:chMax val="1"/>
          <dgm:chPref val="1"/>
        </dgm:presLayoutVars>
      </dgm:prSet>
      <dgm:spPr/>
    </dgm:pt>
  </dgm:ptLst>
  <dgm:cxnLst>
    <dgm:cxn modelId="{159E7E18-2BCF-4F9B-97EA-31B85A58BE27}" type="presOf" srcId="{DA9EB6F8-1CFA-4568-8849-E328706B47A9}" destId="{49FA2FF2-4C99-45D2-A3A2-FBC3F14F31BC}" srcOrd="0" destOrd="0" presId="urn:microsoft.com/office/officeart/2018/2/layout/IconCircleList"/>
    <dgm:cxn modelId="{04EFAB1F-F56B-4D2C-B025-118DF0B3210C}" type="presOf" srcId="{8581D264-C9D5-4E89-8DAF-11E466032ACF}" destId="{C51ED2D6-FE32-4CF1-B2B3-3AA2325F1B8D}" srcOrd="0" destOrd="0" presId="urn:microsoft.com/office/officeart/2018/2/layout/IconCircleList"/>
    <dgm:cxn modelId="{F394B55C-10D1-4A3A-B9A4-BB9B46AC2BC6}" srcId="{F1DD46FE-C9DF-4AB8-8AF1-1BC1D877A9B1}" destId="{A581C9A1-C446-4950-B761-A1B560CF3CA7}" srcOrd="0" destOrd="0" parTransId="{28ACB3EE-C914-410E-ACFC-26EA11BE1D65}" sibTransId="{EB4A9EAF-21DB-4884-9836-7979A0D4992A}"/>
    <dgm:cxn modelId="{633B2860-6867-4708-AE7B-FD72962069F2}" srcId="{F1DD46FE-C9DF-4AB8-8AF1-1BC1D877A9B1}" destId="{DA9EB6F8-1CFA-4568-8849-E328706B47A9}" srcOrd="3" destOrd="0" parTransId="{89D5C441-EADD-4B27-B94E-82B0E1AEF983}" sibTransId="{F7B5AE44-EAF6-4CAD-B485-8C2A5B525E7C}"/>
    <dgm:cxn modelId="{3A5DA46D-6FF3-4A7D-BA81-D508CC1DA3CB}" type="presOf" srcId="{117D85F6-87EF-4CC3-9A18-DEAD96DCD72C}" destId="{C2988C89-93E3-44E9-A0F7-5E32181242B7}" srcOrd="0" destOrd="0" presId="urn:microsoft.com/office/officeart/2018/2/layout/IconCircleList"/>
    <dgm:cxn modelId="{31062075-028B-41D2-B239-CAEE1D2AB3F0}" srcId="{F1DD46FE-C9DF-4AB8-8AF1-1BC1D877A9B1}" destId="{88F6E58A-4B5F-4917-BB86-93D991347F96}" srcOrd="4" destOrd="0" parTransId="{4A688228-F8B7-4B52-873D-1D96EADB7A29}" sibTransId="{117D85F6-87EF-4CC3-9A18-DEAD96DCD72C}"/>
    <dgm:cxn modelId="{8AA5CB55-67C5-4FF0-BC59-B7A372386241}" type="presOf" srcId="{F7B5AE44-EAF6-4CAD-B485-8C2A5B525E7C}" destId="{52F37997-45BC-4442-B1EE-713C0547BEE6}" srcOrd="0" destOrd="0" presId="urn:microsoft.com/office/officeart/2018/2/layout/IconCircleList"/>
    <dgm:cxn modelId="{AB776756-FED2-45DE-8164-D01195A810FF}" type="presOf" srcId="{08F8F37B-2554-4BCC-8710-22A51BDC7CC0}" destId="{7B4B9745-CBBE-4406-BF53-07DF4F718379}" srcOrd="0" destOrd="0" presId="urn:microsoft.com/office/officeart/2018/2/layout/IconCircleList"/>
    <dgm:cxn modelId="{6DF56158-68C2-46D6-970A-FE9A3B989CD0}" type="presOf" srcId="{EB4A9EAF-21DB-4884-9836-7979A0D4992A}" destId="{86E327A7-546D-4F17-B578-7459A78694AE}" srcOrd="0" destOrd="0" presId="urn:microsoft.com/office/officeart/2018/2/layout/IconCircleList"/>
    <dgm:cxn modelId="{733E427E-0D2A-4241-B534-D5FDE66176E5}" srcId="{F1DD46FE-C9DF-4AB8-8AF1-1BC1D877A9B1}" destId="{F7B833F9-903B-4B21-9C1D-9E3A32231945}" srcOrd="1" destOrd="0" parTransId="{933DDE7A-9366-4A1E-81F4-921747A0C5C6}" sibTransId="{8581D264-C9D5-4E89-8DAF-11E466032ACF}"/>
    <dgm:cxn modelId="{2F9CC689-15F9-4533-B510-6575D6F8DDD5}" srcId="{F1DD46FE-C9DF-4AB8-8AF1-1BC1D877A9B1}" destId="{08F8F37B-2554-4BCC-8710-22A51BDC7CC0}" srcOrd="5" destOrd="0" parTransId="{5006E56B-BFAA-4AB6-9CCA-E93BB4D7A7FC}" sibTransId="{1C71FB10-F35D-4936-AB0D-1272BD65CA42}"/>
    <dgm:cxn modelId="{19370E90-947B-4CC2-8532-6E0A93D083FE}" type="presOf" srcId="{F7B833F9-903B-4B21-9C1D-9E3A32231945}" destId="{87CD33E9-3FEE-4AB2-8778-FA74256220A0}" srcOrd="0" destOrd="0" presId="urn:microsoft.com/office/officeart/2018/2/layout/IconCircleList"/>
    <dgm:cxn modelId="{C6AADFB1-035E-441F-A84D-F688D7A4BB66}" srcId="{F1DD46FE-C9DF-4AB8-8AF1-1BC1D877A9B1}" destId="{26B78AE5-813B-41B6-819B-EBFFC989D975}" srcOrd="2" destOrd="0" parTransId="{D8155815-3D67-47A3-8F4F-24B3D06CFAF6}" sibTransId="{9FCC4B68-6684-4CE2-B6E8-80BFFA9FCC17}"/>
    <dgm:cxn modelId="{44444FB3-5AA8-4A4E-A7D8-6F84A372F82E}" type="presOf" srcId="{9FCC4B68-6684-4CE2-B6E8-80BFFA9FCC17}" destId="{BA554375-4D1D-4B4F-A6B5-1A5302D4F56D}" srcOrd="0" destOrd="0" presId="urn:microsoft.com/office/officeart/2018/2/layout/IconCircleList"/>
    <dgm:cxn modelId="{86A074B9-698C-448A-9B3B-9530A8EF53FB}" type="presOf" srcId="{88F6E58A-4B5F-4917-BB86-93D991347F96}" destId="{D31E503D-E73B-41CA-B3E7-4630A77C2B06}" srcOrd="0" destOrd="0" presId="urn:microsoft.com/office/officeart/2018/2/layout/IconCircleList"/>
    <dgm:cxn modelId="{F8824BBD-86B8-4BD4-AB31-61234FF3B855}" type="presOf" srcId="{26B78AE5-813B-41B6-819B-EBFFC989D975}" destId="{E63E141C-DB25-4300-B1AA-DCD2E66406F7}" srcOrd="0" destOrd="0" presId="urn:microsoft.com/office/officeart/2018/2/layout/IconCircleList"/>
    <dgm:cxn modelId="{8F35B8C1-9C73-4A9F-A8AE-AA0178DC3FE1}" type="presOf" srcId="{F1DD46FE-C9DF-4AB8-8AF1-1BC1D877A9B1}" destId="{4B7F4620-4822-407E-87F3-2CEB29386253}" srcOrd="0" destOrd="0" presId="urn:microsoft.com/office/officeart/2018/2/layout/IconCircleList"/>
    <dgm:cxn modelId="{59A575DA-EA00-48F7-AE11-5277C996DE4E}" type="presOf" srcId="{A581C9A1-C446-4950-B761-A1B560CF3CA7}" destId="{B9B4D867-641A-4B7D-93A3-20506E571800}" srcOrd="0" destOrd="0" presId="urn:microsoft.com/office/officeart/2018/2/layout/IconCircleList"/>
    <dgm:cxn modelId="{8544990D-9C5E-41B1-8EE7-A0219AC383E5}" type="presParOf" srcId="{4B7F4620-4822-407E-87F3-2CEB29386253}" destId="{95EA657C-8C91-4467-8C4F-3A13770E9135}" srcOrd="0" destOrd="0" presId="urn:microsoft.com/office/officeart/2018/2/layout/IconCircleList"/>
    <dgm:cxn modelId="{AD7EE64E-6B4C-4EDB-8B7A-4518E2297CBC}" type="presParOf" srcId="{95EA657C-8C91-4467-8C4F-3A13770E9135}" destId="{4AD62780-A1F6-43A9-9889-E830B8594358}" srcOrd="0" destOrd="0" presId="urn:microsoft.com/office/officeart/2018/2/layout/IconCircleList"/>
    <dgm:cxn modelId="{0635F53C-A0FB-40CB-8B57-654D5848E54A}" type="presParOf" srcId="{4AD62780-A1F6-43A9-9889-E830B8594358}" destId="{A6A0ED6F-BA30-40AF-897C-48389F75EDC0}" srcOrd="0" destOrd="0" presId="urn:microsoft.com/office/officeart/2018/2/layout/IconCircleList"/>
    <dgm:cxn modelId="{682AE27D-097F-49FA-808C-9683BE317FC7}" type="presParOf" srcId="{4AD62780-A1F6-43A9-9889-E830B8594358}" destId="{009EA6C3-A17E-479D-93D4-744219186B08}" srcOrd="1" destOrd="0" presId="urn:microsoft.com/office/officeart/2018/2/layout/IconCircleList"/>
    <dgm:cxn modelId="{69E0AF83-308E-4B50-9A96-B98E0A1F3074}" type="presParOf" srcId="{4AD62780-A1F6-43A9-9889-E830B8594358}" destId="{5745B259-4482-4AC5-85F3-1DA8623868DB}" srcOrd="2" destOrd="0" presId="urn:microsoft.com/office/officeart/2018/2/layout/IconCircleList"/>
    <dgm:cxn modelId="{A98F7ED9-3938-4FD8-9E04-CEC04C0FDF42}" type="presParOf" srcId="{4AD62780-A1F6-43A9-9889-E830B8594358}" destId="{B9B4D867-641A-4B7D-93A3-20506E571800}" srcOrd="3" destOrd="0" presId="urn:microsoft.com/office/officeart/2018/2/layout/IconCircleList"/>
    <dgm:cxn modelId="{FB2498A0-BCF7-4115-B16C-7745E4278BE4}" type="presParOf" srcId="{95EA657C-8C91-4467-8C4F-3A13770E9135}" destId="{86E327A7-546D-4F17-B578-7459A78694AE}" srcOrd="1" destOrd="0" presId="urn:microsoft.com/office/officeart/2018/2/layout/IconCircleList"/>
    <dgm:cxn modelId="{77CCEA68-C089-4FE6-A669-FB8804E87F19}" type="presParOf" srcId="{95EA657C-8C91-4467-8C4F-3A13770E9135}" destId="{FC65D833-2D2C-41F5-920D-E26F813A00F3}" srcOrd="2" destOrd="0" presId="urn:microsoft.com/office/officeart/2018/2/layout/IconCircleList"/>
    <dgm:cxn modelId="{AC34D26C-F36E-40D6-9BF5-4729E591F1D4}" type="presParOf" srcId="{FC65D833-2D2C-41F5-920D-E26F813A00F3}" destId="{A6A84A15-FAAD-44A3-940A-D2AEA3AD0ABA}" srcOrd="0" destOrd="0" presId="urn:microsoft.com/office/officeart/2018/2/layout/IconCircleList"/>
    <dgm:cxn modelId="{9E117E3C-D00A-472B-AE20-7E8CDDA647E0}" type="presParOf" srcId="{FC65D833-2D2C-41F5-920D-E26F813A00F3}" destId="{C235EBEC-7091-4E19-ACD0-58AF8F29F9BD}" srcOrd="1" destOrd="0" presId="urn:microsoft.com/office/officeart/2018/2/layout/IconCircleList"/>
    <dgm:cxn modelId="{B150A3A0-0C85-40B2-8558-8334BCF76C3B}" type="presParOf" srcId="{FC65D833-2D2C-41F5-920D-E26F813A00F3}" destId="{AE5B48E8-A1EA-42FB-9ECF-DF239747323D}" srcOrd="2" destOrd="0" presId="urn:microsoft.com/office/officeart/2018/2/layout/IconCircleList"/>
    <dgm:cxn modelId="{A18729FA-F20D-493E-B05A-BBCE4B53D655}" type="presParOf" srcId="{FC65D833-2D2C-41F5-920D-E26F813A00F3}" destId="{87CD33E9-3FEE-4AB2-8778-FA74256220A0}" srcOrd="3" destOrd="0" presId="urn:microsoft.com/office/officeart/2018/2/layout/IconCircleList"/>
    <dgm:cxn modelId="{DBF76523-9730-4E87-B991-0964964DA79C}" type="presParOf" srcId="{95EA657C-8C91-4467-8C4F-3A13770E9135}" destId="{C51ED2D6-FE32-4CF1-B2B3-3AA2325F1B8D}" srcOrd="3" destOrd="0" presId="urn:microsoft.com/office/officeart/2018/2/layout/IconCircleList"/>
    <dgm:cxn modelId="{75CDFC32-1F8D-451B-B93B-9473368904B6}" type="presParOf" srcId="{95EA657C-8C91-4467-8C4F-3A13770E9135}" destId="{DCB35DDA-D049-4A71-9C93-2D57BEB42D66}" srcOrd="4" destOrd="0" presId="urn:microsoft.com/office/officeart/2018/2/layout/IconCircleList"/>
    <dgm:cxn modelId="{A2CDD111-4DC1-4F89-97BB-949D285E6D9E}" type="presParOf" srcId="{DCB35DDA-D049-4A71-9C93-2D57BEB42D66}" destId="{21B027A1-348F-45AF-9F63-A998D83CB475}" srcOrd="0" destOrd="0" presId="urn:microsoft.com/office/officeart/2018/2/layout/IconCircleList"/>
    <dgm:cxn modelId="{C27E5FA8-48F6-4F12-BC93-E545F9483009}" type="presParOf" srcId="{DCB35DDA-D049-4A71-9C93-2D57BEB42D66}" destId="{5116FCB0-F616-4BEF-AC07-C80DBAC274D3}" srcOrd="1" destOrd="0" presId="urn:microsoft.com/office/officeart/2018/2/layout/IconCircleList"/>
    <dgm:cxn modelId="{1A454FCC-BDF9-4C0B-8AE7-4F94A703EBE8}" type="presParOf" srcId="{DCB35DDA-D049-4A71-9C93-2D57BEB42D66}" destId="{EFBDCCF6-8802-47A8-8809-F9EF5E573E4F}" srcOrd="2" destOrd="0" presId="urn:microsoft.com/office/officeart/2018/2/layout/IconCircleList"/>
    <dgm:cxn modelId="{BEA099C5-5D01-4270-BABB-C7E54AB5E997}" type="presParOf" srcId="{DCB35DDA-D049-4A71-9C93-2D57BEB42D66}" destId="{E63E141C-DB25-4300-B1AA-DCD2E66406F7}" srcOrd="3" destOrd="0" presId="urn:microsoft.com/office/officeart/2018/2/layout/IconCircleList"/>
    <dgm:cxn modelId="{C0F297AF-E4A8-4688-933E-479A95591F97}" type="presParOf" srcId="{95EA657C-8C91-4467-8C4F-3A13770E9135}" destId="{BA554375-4D1D-4B4F-A6B5-1A5302D4F56D}" srcOrd="5" destOrd="0" presId="urn:microsoft.com/office/officeart/2018/2/layout/IconCircleList"/>
    <dgm:cxn modelId="{8B1D2348-0B6E-4F8B-9C75-90BF00369915}" type="presParOf" srcId="{95EA657C-8C91-4467-8C4F-3A13770E9135}" destId="{E9B0DB41-DB0E-46A3-9512-B5F42E507C34}" srcOrd="6" destOrd="0" presId="urn:microsoft.com/office/officeart/2018/2/layout/IconCircleList"/>
    <dgm:cxn modelId="{3ADF1D72-616E-499F-97EE-01344A9DBD37}" type="presParOf" srcId="{E9B0DB41-DB0E-46A3-9512-B5F42E507C34}" destId="{53105E07-508A-44E2-BF8E-918165594757}" srcOrd="0" destOrd="0" presId="urn:microsoft.com/office/officeart/2018/2/layout/IconCircleList"/>
    <dgm:cxn modelId="{80A95B03-23F3-4437-8639-E15A56EB1CBD}" type="presParOf" srcId="{E9B0DB41-DB0E-46A3-9512-B5F42E507C34}" destId="{401775EF-D3E5-404A-A6F6-BEDAA31C4CDB}" srcOrd="1" destOrd="0" presId="urn:microsoft.com/office/officeart/2018/2/layout/IconCircleList"/>
    <dgm:cxn modelId="{33B91988-A389-4ECC-BE73-B17552CDBF73}" type="presParOf" srcId="{E9B0DB41-DB0E-46A3-9512-B5F42E507C34}" destId="{CA15C694-E9A4-467B-8D85-15778831FBBE}" srcOrd="2" destOrd="0" presId="urn:microsoft.com/office/officeart/2018/2/layout/IconCircleList"/>
    <dgm:cxn modelId="{FDA3CA62-AF27-48A3-836F-0C4807ED778B}" type="presParOf" srcId="{E9B0DB41-DB0E-46A3-9512-B5F42E507C34}" destId="{49FA2FF2-4C99-45D2-A3A2-FBC3F14F31BC}" srcOrd="3" destOrd="0" presId="urn:microsoft.com/office/officeart/2018/2/layout/IconCircleList"/>
    <dgm:cxn modelId="{7E241B9F-0A7A-40C2-A045-FA960B67CED5}" type="presParOf" srcId="{95EA657C-8C91-4467-8C4F-3A13770E9135}" destId="{52F37997-45BC-4442-B1EE-713C0547BEE6}" srcOrd="7" destOrd="0" presId="urn:microsoft.com/office/officeart/2018/2/layout/IconCircleList"/>
    <dgm:cxn modelId="{29118A00-F2FD-4ADB-811E-CB51165EB548}" type="presParOf" srcId="{95EA657C-8C91-4467-8C4F-3A13770E9135}" destId="{BC254062-123F-4444-B770-954F7D8B840F}" srcOrd="8" destOrd="0" presId="urn:microsoft.com/office/officeart/2018/2/layout/IconCircleList"/>
    <dgm:cxn modelId="{216BA339-EEC2-4B61-B2B4-9EB5EB47D78C}" type="presParOf" srcId="{BC254062-123F-4444-B770-954F7D8B840F}" destId="{E0D88558-0B70-4536-97F1-C0D32F368B51}" srcOrd="0" destOrd="0" presId="urn:microsoft.com/office/officeart/2018/2/layout/IconCircleList"/>
    <dgm:cxn modelId="{3071663F-849E-43B0-8933-CDE1C4131311}" type="presParOf" srcId="{BC254062-123F-4444-B770-954F7D8B840F}" destId="{488DAA5C-C3A5-4744-AFF2-FF82F2E100E8}" srcOrd="1" destOrd="0" presId="urn:microsoft.com/office/officeart/2018/2/layout/IconCircleList"/>
    <dgm:cxn modelId="{BE4B4666-3849-4B19-BFA1-53A0BC57879C}" type="presParOf" srcId="{BC254062-123F-4444-B770-954F7D8B840F}" destId="{D5C02A00-BF55-404C-9F3A-E73A5D2D1528}" srcOrd="2" destOrd="0" presId="urn:microsoft.com/office/officeart/2018/2/layout/IconCircleList"/>
    <dgm:cxn modelId="{BDA73935-DA6D-4921-8E7D-E317A639B6CE}" type="presParOf" srcId="{BC254062-123F-4444-B770-954F7D8B840F}" destId="{D31E503D-E73B-41CA-B3E7-4630A77C2B06}" srcOrd="3" destOrd="0" presId="urn:microsoft.com/office/officeart/2018/2/layout/IconCircleList"/>
    <dgm:cxn modelId="{F34DB2E8-9A96-47FD-8EC0-F00304B65977}" type="presParOf" srcId="{95EA657C-8C91-4467-8C4F-3A13770E9135}" destId="{C2988C89-93E3-44E9-A0F7-5E32181242B7}" srcOrd="9" destOrd="0" presId="urn:microsoft.com/office/officeart/2018/2/layout/IconCircleList"/>
    <dgm:cxn modelId="{FFC8DE04-05AD-430B-8168-5D4C85FCC12C}" type="presParOf" srcId="{95EA657C-8C91-4467-8C4F-3A13770E9135}" destId="{19BB803D-DB1F-45D7-8DAA-04796DD8985B}" srcOrd="10" destOrd="0" presId="urn:microsoft.com/office/officeart/2018/2/layout/IconCircleList"/>
    <dgm:cxn modelId="{F257BBAF-DD8E-407F-9684-2F06A79B94CF}" type="presParOf" srcId="{19BB803D-DB1F-45D7-8DAA-04796DD8985B}" destId="{36B3333F-BEC8-49EC-BD51-70F3FAEF2D5C}" srcOrd="0" destOrd="0" presId="urn:microsoft.com/office/officeart/2018/2/layout/IconCircleList"/>
    <dgm:cxn modelId="{82D3E05F-B221-47F8-B6D6-F665D7DEF568}" type="presParOf" srcId="{19BB803D-DB1F-45D7-8DAA-04796DD8985B}" destId="{D7E765C5-DBF5-49A0-AD7E-42C1BDCBD72C}" srcOrd="1" destOrd="0" presId="urn:microsoft.com/office/officeart/2018/2/layout/IconCircleList"/>
    <dgm:cxn modelId="{3854AF9F-31B6-461D-892A-A5AD99003DC6}" type="presParOf" srcId="{19BB803D-DB1F-45D7-8DAA-04796DD8985B}" destId="{3FAA8C7F-939B-49A7-BF50-1382FD65DC92}" srcOrd="2" destOrd="0" presId="urn:microsoft.com/office/officeart/2018/2/layout/IconCircleList"/>
    <dgm:cxn modelId="{DF85824D-B745-4B38-B144-9F8E5CFEC618}" type="presParOf" srcId="{19BB803D-DB1F-45D7-8DAA-04796DD8985B}" destId="{7B4B9745-CBBE-4406-BF53-07DF4F71837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BD6D90-214E-41DB-ABFA-72E806898D4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AF7BBEC-3DF5-4F6E-A9DB-929C1B9EFAAA}">
      <dgm:prSet/>
      <dgm:spPr/>
      <dgm:t>
        <a:bodyPr/>
        <a:lstStyle/>
        <a:p>
          <a:pPr>
            <a:lnSpc>
              <a:spcPct val="100000"/>
            </a:lnSpc>
          </a:pPr>
          <a:r>
            <a:rPr lang="en-GB" dirty="0"/>
            <a:t>1. Increase your awareness of yourself and others.</a:t>
          </a:r>
          <a:endParaRPr lang="en-US" dirty="0"/>
        </a:p>
      </dgm:t>
    </dgm:pt>
    <dgm:pt modelId="{AF6B27A8-9086-47EA-A308-96B1D1E85692}" type="parTrans" cxnId="{2E7D3E23-B120-4213-843D-78FA9E4C0AF6}">
      <dgm:prSet/>
      <dgm:spPr/>
      <dgm:t>
        <a:bodyPr/>
        <a:lstStyle/>
        <a:p>
          <a:endParaRPr lang="en-US"/>
        </a:p>
      </dgm:t>
    </dgm:pt>
    <dgm:pt modelId="{4DA038EA-5B00-401D-99A4-0A89378B862A}" type="sibTrans" cxnId="{2E7D3E23-B120-4213-843D-78FA9E4C0AF6}">
      <dgm:prSet/>
      <dgm:spPr/>
      <dgm:t>
        <a:bodyPr/>
        <a:lstStyle/>
        <a:p>
          <a:endParaRPr lang="en-US"/>
        </a:p>
      </dgm:t>
    </dgm:pt>
    <dgm:pt modelId="{751C1D47-04F8-4A37-AE7C-536E0A15225C}">
      <dgm:prSet/>
      <dgm:spPr/>
      <dgm:t>
        <a:bodyPr/>
        <a:lstStyle/>
        <a:p>
          <a:pPr rtl="0">
            <a:lnSpc>
              <a:spcPct val="100000"/>
            </a:lnSpc>
          </a:pPr>
          <a:r>
            <a:rPr lang="en-GB" dirty="0"/>
            <a:t>You are the vessel through which mentoring takes </a:t>
          </a:r>
          <a:r>
            <a:rPr lang="en-GB" dirty="0">
              <a:latin typeface="Calibri"/>
            </a:rPr>
            <a:t>place. The</a:t>
          </a:r>
          <a:r>
            <a:rPr lang="en-GB" dirty="0"/>
            <a:t> </a:t>
          </a:r>
          <a:r>
            <a:rPr lang="en-GB" b="1" dirty="0"/>
            <a:t>more you are clear about your own </a:t>
          </a:r>
          <a:r>
            <a:rPr lang="en-GB" dirty="0"/>
            <a:t>agenda and able to separate out your own thoughts, feelings, and wants from those of your mentor/mentee, the greater the potential for intentional partnership and mutual benefit.</a:t>
          </a:r>
          <a:endParaRPr lang="en-US" dirty="0"/>
        </a:p>
      </dgm:t>
    </dgm:pt>
    <dgm:pt modelId="{4BE2AA75-732C-4C60-8856-0DCDE798F31C}" type="parTrans" cxnId="{59AD5D77-F6B4-4A87-AA66-79CC0738D3FB}">
      <dgm:prSet/>
      <dgm:spPr/>
      <dgm:t>
        <a:bodyPr/>
        <a:lstStyle/>
        <a:p>
          <a:endParaRPr lang="en-US"/>
        </a:p>
      </dgm:t>
    </dgm:pt>
    <dgm:pt modelId="{6150B6CA-D2DD-4B01-9D1E-ECFDFFCAAB9F}" type="sibTrans" cxnId="{59AD5D77-F6B4-4A87-AA66-79CC0738D3FB}">
      <dgm:prSet/>
      <dgm:spPr/>
      <dgm:t>
        <a:bodyPr/>
        <a:lstStyle/>
        <a:p>
          <a:endParaRPr lang="en-US"/>
        </a:p>
      </dgm:t>
    </dgm:pt>
    <dgm:pt modelId="{5BCD659F-0365-4ABF-AC12-D39011BC2AB7}">
      <dgm:prSet/>
      <dgm:spPr/>
      <dgm:t>
        <a:bodyPr/>
        <a:lstStyle/>
        <a:p>
          <a:pPr rtl="0">
            <a:lnSpc>
              <a:spcPct val="100000"/>
            </a:lnSpc>
          </a:pPr>
          <a:r>
            <a:rPr lang="en-GB" dirty="0"/>
            <a:t>The more time you spend in another person's presence, you are communicating that person's importance to you </a:t>
          </a:r>
          <a:r>
            <a:rPr lang="en-GB" dirty="0">
              <a:latin typeface="Calibri"/>
            </a:rPr>
            <a:t>and/or </a:t>
          </a:r>
          <a:r>
            <a:rPr lang="en-GB" dirty="0"/>
            <a:t>reflecting your own importance.</a:t>
          </a:r>
          <a:r>
            <a:rPr lang="en-GB" dirty="0">
              <a:latin typeface="Calibri"/>
            </a:rPr>
            <a:t> </a:t>
          </a:r>
          <a:r>
            <a:rPr lang="en-GB" dirty="0"/>
            <a:t>Are you doing this consciously or unconsciously</a:t>
          </a:r>
          <a:r>
            <a:rPr lang="en-GB" dirty="0">
              <a:latin typeface="Calibri"/>
            </a:rPr>
            <a:t>?</a:t>
          </a:r>
          <a:endParaRPr lang="en-GB" dirty="0"/>
        </a:p>
      </dgm:t>
    </dgm:pt>
    <dgm:pt modelId="{D7E74525-34C7-450C-88CF-46BC45A8C01B}" type="parTrans" cxnId="{DC6898B3-717B-437B-AB64-2C1EAF99E683}">
      <dgm:prSet/>
      <dgm:spPr/>
      <dgm:t>
        <a:bodyPr/>
        <a:lstStyle/>
        <a:p>
          <a:endParaRPr lang="en-US"/>
        </a:p>
      </dgm:t>
    </dgm:pt>
    <dgm:pt modelId="{65F89B05-D7A2-40FA-B783-3C1FBB66EFCE}" type="sibTrans" cxnId="{DC6898B3-717B-437B-AB64-2C1EAF99E683}">
      <dgm:prSet/>
      <dgm:spPr/>
      <dgm:t>
        <a:bodyPr/>
        <a:lstStyle/>
        <a:p>
          <a:endParaRPr lang="en-US"/>
        </a:p>
      </dgm:t>
    </dgm:pt>
    <dgm:pt modelId="{56BD6C5F-8FA5-49CD-9664-0215FFA1770C}" type="pres">
      <dgm:prSet presAssocID="{77BD6D90-214E-41DB-ABFA-72E806898D46}" presName="root" presStyleCnt="0">
        <dgm:presLayoutVars>
          <dgm:dir/>
          <dgm:resizeHandles val="exact"/>
        </dgm:presLayoutVars>
      </dgm:prSet>
      <dgm:spPr/>
    </dgm:pt>
    <dgm:pt modelId="{01DC7D55-7459-48C9-A84D-EE89F1AAA594}" type="pres">
      <dgm:prSet presAssocID="{6AF7BBEC-3DF5-4F6E-A9DB-929C1B9EFAAA}" presName="compNode" presStyleCnt="0"/>
      <dgm:spPr/>
    </dgm:pt>
    <dgm:pt modelId="{E2A353D1-CE3B-424A-B9B3-C34061A0DE22}" type="pres">
      <dgm:prSet presAssocID="{6AF7BBEC-3DF5-4F6E-A9DB-929C1B9EFAAA}" presName="bgRect" presStyleLbl="bgShp" presStyleIdx="0" presStyleCnt="3"/>
      <dgm:spPr/>
    </dgm:pt>
    <dgm:pt modelId="{B6277AB5-0135-452A-9FBA-15D566A418AB}" type="pres">
      <dgm:prSet presAssocID="{6AF7BBEC-3DF5-4F6E-A9DB-929C1B9EFAA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ximize"/>
        </a:ext>
      </dgm:extLst>
    </dgm:pt>
    <dgm:pt modelId="{BF936413-391D-4C13-9E1E-F4E373E96E25}" type="pres">
      <dgm:prSet presAssocID="{6AF7BBEC-3DF5-4F6E-A9DB-929C1B9EFAAA}" presName="spaceRect" presStyleCnt="0"/>
      <dgm:spPr/>
    </dgm:pt>
    <dgm:pt modelId="{0881F926-D404-4140-9808-FE4FA930CA46}" type="pres">
      <dgm:prSet presAssocID="{6AF7BBEC-3DF5-4F6E-A9DB-929C1B9EFAAA}" presName="parTx" presStyleLbl="revTx" presStyleIdx="0" presStyleCnt="3">
        <dgm:presLayoutVars>
          <dgm:chMax val="0"/>
          <dgm:chPref val="0"/>
        </dgm:presLayoutVars>
      </dgm:prSet>
      <dgm:spPr/>
    </dgm:pt>
    <dgm:pt modelId="{5694A7A1-445F-4642-A379-0C30F1F8395A}" type="pres">
      <dgm:prSet presAssocID="{4DA038EA-5B00-401D-99A4-0A89378B862A}" presName="sibTrans" presStyleCnt="0"/>
      <dgm:spPr/>
    </dgm:pt>
    <dgm:pt modelId="{C7A3A61C-ECB2-4252-ABC1-B257E91B6197}" type="pres">
      <dgm:prSet presAssocID="{751C1D47-04F8-4A37-AE7C-536E0A15225C}" presName="compNode" presStyleCnt="0"/>
      <dgm:spPr/>
    </dgm:pt>
    <dgm:pt modelId="{6D7B2FB5-E2EF-41E9-8847-7714941E8795}" type="pres">
      <dgm:prSet presAssocID="{751C1D47-04F8-4A37-AE7C-536E0A15225C}" presName="bgRect" presStyleLbl="bgShp" presStyleIdx="1" presStyleCnt="3"/>
      <dgm:spPr/>
    </dgm:pt>
    <dgm:pt modelId="{5E133210-5DD3-460B-A8AF-3D724CA7FD96}" type="pres">
      <dgm:prSet presAssocID="{751C1D47-04F8-4A37-AE7C-536E0A15225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B344E6E6-6B54-4A2A-8B75-AC2183A55C5B}" type="pres">
      <dgm:prSet presAssocID="{751C1D47-04F8-4A37-AE7C-536E0A15225C}" presName="spaceRect" presStyleCnt="0"/>
      <dgm:spPr/>
    </dgm:pt>
    <dgm:pt modelId="{5CB4CF00-1175-4D94-A914-BDC7A17AD964}" type="pres">
      <dgm:prSet presAssocID="{751C1D47-04F8-4A37-AE7C-536E0A15225C}" presName="parTx" presStyleLbl="revTx" presStyleIdx="1" presStyleCnt="3">
        <dgm:presLayoutVars>
          <dgm:chMax val="0"/>
          <dgm:chPref val="0"/>
        </dgm:presLayoutVars>
      </dgm:prSet>
      <dgm:spPr/>
    </dgm:pt>
    <dgm:pt modelId="{340A74C2-24F4-45A2-856D-0D42987E869B}" type="pres">
      <dgm:prSet presAssocID="{6150B6CA-D2DD-4B01-9D1E-ECFDFFCAAB9F}" presName="sibTrans" presStyleCnt="0"/>
      <dgm:spPr/>
    </dgm:pt>
    <dgm:pt modelId="{DB626ACA-4CAD-4A82-AF36-1A42FC14B010}" type="pres">
      <dgm:prSet presAssocID="{5BCD659F-0365-4ABF-AC12-D39011BC2AB7}" presName="compNode" presStyleCnt="0"/>
      <dgm:spPr/>
    </dgm:pt>
    <dgm:pt modelId="{E505656F-5FCA-4355-AF2B-F986A3363345}" type="pres">
      <dgm:prSet presAssocID="{5BCD659F-0365-4ABF-AC12-D39011BC2AB7}" presName="bgRect" presStyleLbl="bgShp" presStyleIdx="2" presStyleCnt="3"/>
      <dgm:spPr/>
    </dgm:pt>
    <dgm:pt modelId="{0E6046FB-6E48-4BCD-8D59-1EB9FC4C1AD2}" type="pres">
      <dgm:prSet presAssocID="{5BCD659F-0365-4ABF-AC12-D39011BC2AB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Network"/>
        </a:ext>
      </dgm:extLst>
    </dgm:pt>
    <dgm:pt modelId="{F2A58CB6-E3FE-4A66-A7F8-E09B1AB9BA2D}" type="pres">
      <dgm:prSet presAssocID="{5BCD659F-0365-4ABF-AC12-D39011BC2AB7}" presName="spaceRect" presStyleCnt="0"/>
      <dgm:spPr/>
    </dgm:pt>
    <dgm:pt modelId="{48B9ED8C-9C37-49DD-AE44-72F754AA99AC}" type="pres">
      <dgm:prSet presAssocID="{5BCD659F-0365-4ABF-AC12-D39011BC2AB7}" presName="parTx" presStyleLbl="revTx" presStyleIdx="2" presStyleCnt="3">
        <dgm:presLayoutVars>
          <dgm:chMax val="0"/>
          <dgm:chPref val="0"/>
        </dgm:presLayoutVars>
      </dgm:prSet>
      <dgm:spPr/>
    </dgm:pt>
  </dgm:ptLst>
  <dgm:cxnLst>
    <dgm:cxn modelId="{2E7D3E23-B120-4213-843D-78FA9E4C0AF6}" srcId="{77BD6D90-214E-41DB-ABFA-72E806898D46}" destId="{6AF7BBEC-3DF5-4F6E-A9DB-929C1B9EFAAA}" srcOrd="0" destOrd="0" parTransId="{AF6B27A8-9086-47EA-A308-96B1D1E85692}" sibTransId="{4DA038EA-5B00-401D-99A4-0A89378B862A}"/>
    <dgm:cxn modelId="{8CBC492E-4512-4EF4-B7EB-6CCBEF87C306}" type="presOf" srcId="{6AF7BBEC-3DF5-4F6E-A9DB-929C1B9EFAAA}" destId="{0881F926-D404-4140-9808-FE4FA930CA46}" srcOrd="0" destOrd="0" presId="urn:microsoft.com/office/officeart/2018/2/layout/IconVerticalSolidList"/>
    <dgm:cxn modelId="{E5403144-419D-4DD8-9A3A-B6E6195FA2B1}" type="presOf" srcId="{5BCD659F-0365-4ABF-AC12-D39011BC2AB7}" destId="{48B9ED8C-9C37-49DD-AE44-72F754AA99AC}" srcOrd="0" destOrd="0" presId="urn:microsoft.com/office/officeart/2018/2/layout/IconVerticalSolidList"/>
    <dgm:cxn modelId="{59AD5D77-F6B4-4A87-AA66-79CC0738D3FB}" srcId="{77BD6D90-214E-41DB-ABFA-72E806898D46}" destId="{751C1D47-04F8-4A37-AE7C-536E0A15225C}" srcOrd="1" destOrd="0" parTransId="{4BE2AA75-732C-4C60-8856-0DCDE798F31C}" sibTransId="{6150B6CA-D2DD-4B01-9D1E-ECFDFFCAAB9F}"/>
    <dgm:cxn modelId="{04388E97-2720-4CF4-AFD2-682A33998041}" type="presOf" srcId="{77BD6D90-214E-41DB-ABFA-72E806898D46}" destId="{56BD6C5F-8FA5-49CD-9664-0215FFA1770C}" srcOrd="0" destOrd="0" presId="urn:microsoft.com/office/officeart/2018/2/layout/IconVerticalSolidList"/>
    <dgm:cxn modelId="{DC6898B3-717B-437B-AB64-2C1EAF99E683}" srcId="{77BD6D90-214E-41DB-ABFA-72E806898D46}" destId="{5BCD659F-0365-4ABF-AC12-D39011BC2AB7}" srcOrd="2" destOrd="0" parTransId="{D7E74525-34C7-450C-88CF-46BC45A8C01B}" sibTransId="{65F89B05-D7A2-40FA-B783-3C1FBB66EFCE}"/>
    <dgm:cxn modelId="{2B6827EB-728F-4592-BCDF-1B2494DEAA05}" type="presOf" srcId="{751C1D47-04F8-4A37-AE7C-536E0A15225C}" destId="{5CB4CF00-1175-4D94-A914-BDC7A17AD964}" srcOrd="0" destOrd="0" presId="urn:microsoft.com/office/officeart/2018/2/layout/IconVerticalSolidList"/>
    <dgm:cxn modelId="{FFFCDE38-111F-44CD-86F0-8B86FDAB0C01}" type="presParOf" srcId="{56BD6C5F-8FA5-49CD-9664-0215FFA1770C}" destId="{01DC7D55-7459-48C9-A84D-EE89F1AAA594}" srcOrd="0" destOrd="0" presId="urn:microsoft.com/office/officeart/2018/2/layout/IconVerticalSolidList"/>
    <dgm:cxn modelId="{AE0BAAD7-4C01-46AA-BA69-0E95723FC3FC}" type="presParOf" srcId="{01DC7D55-7459-48C9-A84D-EE89F1AAA594}" destId="{E2A353D1-CE3B-424A-B9B3-C34061A0DE22}" srcOrd="0" destOrd="0" presId="urn:microsoft.com/office/officeart/2018/2/layout/IconVerticalSolidList"/>
    <dgm:cxn modelId="{65CBEFC8-4178-4F6E-8659-302141CA3DBF}" type="presParOf" srcId="{01DC7D55-7459-48C9-A84D-EE89F1AAA594}" destId="{B6277AB5-0135-452A-9FBA-15D566A418AB}" srcOrd="1" destOrd="0" presId="urn:microsoft.com/office/officeart/2018/2/layout/IconVerticalSolidList"/>
    <dgm:cxn modelId="{3B9628BA-A0C0-486D-A360-7598C484AFD2}" type="presParOf" srcId="{01DC7D55-7459-48C9-A84D-EE89F1AAA594}" destId="{BF936413-391D-4C13-9E1E-F4E373E96E25}" srcOrd="2" destOrd="0" presId="urn:microsoft.com/office/officeart/2018/2/layout/IconVerticalSolidList"/>
    <dgm:cxn modelId="{D98B6AF8-2A4B-4AF6-B938-D5A81E73380E}" type="presParOf" srcId="{01DC7D55-7459-48C9-A84D-EE89F1AAA594}" destId="{0881F926-D404-4140-9808-FE4FA930CA46}" srcOrd="3" destOrd="0" presId="urn:microsoft.com/office/officeart/2018/2/layout/IconVerticalSolidList"/>
    <dgm:cxn modelId="{CA000D0D-D470-4B8B-B1AC-0B9854E41F60}" type="presParOf" srcId="{56BD6C5F-8FA5-49CD-9664-0215FFA1770C}" destId="{5694A7A1-445F-4642-A379-0C30F1F8395A}" srcOrd="1" destOrd="0" presId="urn:microsoft.com/office/officeart/2018/2/layout/IconVerticalSolidList"/>
    <dgm:cxn modelId="{4D41BB93-6593-43B7-86ED-54C903239E97}" type="presParOf" srcId="{56BD6C5F-8FA5-49CD-9664-0215FFA1770C}" destId="{C7A3A61C-ECB2-4252-ABC1-B257E91B6197}" srcOrd="2" destOrd="0" presId="urn:microsoft.com/office/officeart/2018/2/layout/IconVerticalSolidList"/>
    <dgm:cxn modelId="{C3A53B0E-024A-419B-A2BD-5C4956C9212B}" type="presParOf" srcId="{C7A3A61C-ECB2-4252-ABC1-B257E91B6197}" destId="{6D7B2FB5-E2EF-41E9-8847-7714941E8795}" srcOrd="0" destOrd="0" presId="urn:microsoft.com/office/officeart/2018/2/layout/IconVerticalSolidList"/>
    <dgm:cxn modelId="{39F832D4-3881-49AB-9768-7AF9CD362F22}" type="presParOf" srcId="{C7A3A61C-ECB2-4252-ABC1-B257E91B6197}" destId="{5E133210-5DD3-460B-A8AF-3D724CA7FD96}" srcOrd="1" destOrd="0" presId="urn:microsoft.com/office/officeart/2018/2/layout/IconVerticalSolidList"/>
    <dgm:cxn modelId="{5BBF5837-8F7C-4EB0-AC65-06C078EC66F5}" type="presParOf" srcId="{C7A3A61C-ECB2-4252-ABC1-B257E91B6197}" destId="{B344E6E6-6B54-4A2A-8B75-AC2183A55C5B}" srcOrd="2" destOrd="0" presId="urn:microsoft.com/office/officeart/2018/2/layout/IconVerticalSolidList"/>
    <dgm:cxn modelId="{AF7563A0-1D4A-40B4-BD41-458408005A34}" type="presParOf" srcId="{C7A3A61C-ECB2-4252-ABC1-B257E91B6197}" destId="{5CB4CF00-1175-4D94-A914-BDC7A17AD964}" srcOrd="3" destOrd="0" presId="urn:microsoft.com/office/officeart/2018/2/layout/IconVerticalSolidList"/>
    <dgm:cxn modelId="{2D2356C6-C35F-46E0-BE1F-BA9673960178}" type="presParOf" srcId="{56BD6C5F-8FA5-49CD-9664-0215FFA1770C}" destId="{340A74C2-24F4-45A2-856D-0D42987E869B}" srcOrd="3" destOrd="0" presId="urn:microsoft.com/office/officeart/2018/2/layout/IconVerticalSolidList"/>
    <dgm:cxn modelId="{275F54EF-6904-4DE6-A74F-365D71239813}" type="presParOf" srcId="{56BD6C5F-8FA5-49CD-9664-0215FFA1770C}" destId="{DB626ACA-4CAD-4A82-AF36-1A42FC14B010}" srcOrd="4" destOrd="0" presId="urn:microsoft.com/office/officeart/2018/2/layout/IconVerticalSolidList"/>
    <dgm:cxn modelId="{C639EE1A-841A-4AED-B2E4-E79B0138958E}" type="presParOf" srcId="{DB626ACA-4CAD-4A82-AF36-1A42FC14B010}" destId="{E505656F-5FCA-4355-AF2B-F986A3363345}" srcOrd="0" destOrd="0" presId="urn:microsoft.com/office/officeart/2018/2/layout/IconVerticalSolidList"/>
    <dgm:cxn modelId="{2736004B-6C7C-4EC4-A434-5DEA12B8CD26}" type="presParOf" srcId="{DB626ACA-4CAD-4A82-AF36-1A42FC14B010}" destId="{0E6046FB-6E48-4BCD-8D59-1EB9FC4C1AD2}" srcOrd="1" destOrd="0" presId="urn:microsoft.com/office/officeart/2018/2/layout/IconVerticalSolidList"/>
    <dgm:cxn modelId="{218D165C-297E-49C8-94BC-F99720459631}" type="presParOf" srcId="{DB626ACA-4CAD-4A82-AF36-1A42FC14B010}" destId="{F2A58CB6-E3FE-4A66-A7F8-E09B1AB9BA2D}" srcOrd="2" destOrd="0" presId="urn:microsoft.com/office/officeart/2018/2/layout/IconVerticalSolidList"/>
    <dgm:cxn modelId="{A3EFA244-F9C0-41C4-97C5-8DA678574CF2}" type="presParOf" srcId="{DB626ACA-4CAD-4A82-AF36-1A42FC14B010}" destId="{48B9ED8C-9C37-49DD-AE44-72F754AA99A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A603B63-45F8-4711-9050-E2B3651F528D}"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45DB6ACB-7844-4E83-B197-C810B47104B6}">
      <dgm:prSet/>
      <dgm:spPr/>
      <dgm:t>
        <a:bodyPr/>
        <a:lstStyle/>
        <a:p>
          <a:pPr>
            <a:lnSpc>
              <a:spcPct val="100000"/>
            </a:lnSpc>
          </a:pPr>
          <a:r>
            <a:rPr lang="en-GB" dirty="0"/>
            <a:t>2. Get </a:t>
          </a:r>
          <a:r>
            <a:rPr lang="en-GB" b="1" dirty="0"/>
            <a:t>curious</a:t>
          </a:r>
          <a:r>
            <a:rPr lang="en-GB" dirty="0"/>
            <a:t> about the other person's story.</a:t>
          </a:r>
          <a:endParaRPr lang="en-US" dirty="0"/>
        </a:p>
      </dgm:t>
    </dgm:pt>
    <dgm:pt modelId="{48534339-EA1A-45E4-A0CF-66247E3D6535}" type="parTrans" cxnId="{28756A8D-03B3-4550-8164-7AC478335FED}">
      <dgm:prSet/>
      <dgm:spPr/>
      <dgm:t>
        <a:bodyPr/>
        <a:lstStyle/>
        <a:p>
          <a:endParaRPr lang="en-US"/>
        </a:p>
      </dgm:t>
    </dgm:pt>
    <dgm:pt modelId="{7E41758E-C6A6-43DC-B290-AA39FF61535E}" type="sibTrans" cxnId="{28756A8D-03B3-4550-8164-7AC478335FED}">
      <dgm:prSet/>
      <dgm:spPr/>
      <dgm:t>
        <a:bodyPr/>
        <a:lstStyle/>
        <a:p>
          <a:endParaRPr lang="en-US"/>
        </a:p>
      </dgm:t>
    </dgm:pt>
    <dgm:pt modelId="{34DDF8BC-EB3E-4482-ADB7-1B693DEE11C1}">
      <dgm:prSet/>
      <dgm:spPr/>
      <dgm:t>
        <a:bodyPr/>
        <a:lstStyle/>
        <a:p>
          <a:pPr rtl="0">
            <a:lnSpc>
              <a:spcPct val="100000"/>
            </a:lnSpc>
          </a:pPr>
          <a:r>
            <a:rPr lang="en-GB" dirty="0"/>
            <a:t>Listening in order to learn something new (rather than to confirm what you already know) is essential to good mentoring.</a:t>
          </a:r>
          <a:r>
            <a:rPr lang="en-GB" dirty="0">
              <a:latin typeface="Calibri"/>
            </a:rPr>
            <a:t> </a:t>
          </a:r>
          <a:r>
            <a:rPr lang="en-GB" dirty="0"/>
            <a:t> When you get curious about the other person’s story, you open up the possibility of greater connection and value for both parties.</a:t>
          </a:r>
          <a:endParaRPr lang="en-US" dirty="0"/>
        </a:p>
      </dgm:t>
    </dgm:pt>
    <dgm:pt modelId="{670F3B19-DA1A-47E0-A24C-4F688BE747F9}" type="parTrans" cxnId="{80AC0888-FF47-4438-94CB-6438CEBDF28D}">
      <dgm:prSet/>
      <dgm:spPr/>
      <dgm:t>
        <a:bodyPr/>
        <a:lstStyle/>
        <a:p>
          <a:endParaRPr lang="en-US"/>
        </a:p>
      </dgm:t>
    </dgm:pt>
    <dgm:pt modelId="{322ABE29-9F27-4186-B6F5-1103BBBE93D9}" type="sibTrans" cxnId="{80AC0888-FF47-4438-94CB-6438CEBDF28D}">
      <dgm:prSet/>
      <dgm:spPr/>
      <dgm:t>
        <a:bodyPr/>
        <a:lstStyle/>
        <a:p>
          <a:endParaRPr lang="en-US"/>
        </a:p>
      </dgm:t>
    </dgm:pt>
    <dgm:pt modelId="{7F10BFA5-2FE7-47F1-931A-D8946B2F3708}">
      <dgm:prSet/>
      <dgm:spPr/>
      <dgm:t>
        <a:bodyPr/>
        <a:lstStyle/>
        <a:p>
          <a:pPr rtl="0">
            <a:lnSpc>
              <a:spcPct val="100000"/>
            </a:lnSpc>
          </a:pPr>
          <a:r>
            <a:rPr lang="en-GB" dirty="0"/>
            <a:t>"In order to understand what another person is saying, you must assume that it is true, and try to imagine what it could be true of." </a:t>
          </a:r>
          <a:r>
            <a:rPr lang="en-GB" dirty="0">
              <a:latin typeface="Calibri"/>
            </a:rPr>
            <a:t>- </a:t>
          </a:r>
          <a:r>
            <a:rPr lang="en-GB" dirty="0"/>
            <a:t>George Miller</a:t>
          </a:r>
          <a:r>
            <a:rPr lang="en-GB" dirty="0">
              <a:latin typeface="Calibri"/>
            </a:rPr>
            <a:t> </a:t>
          </a:r>
          <a:endParaRPr lang="en-US" dirty="0"/>
        </a:p>
      </dgm:t>
    </dgm:pt>
    <dgm:pt modelId="{BFD394C4-C127-4319-BD7F-F81CA078DB3E}" type="parTrans" cxnId="{4C5B30CE-E570-46D7-A437-DE5339E3D2B9}">
      <dgm:prSet/>
      <dgm:spPr/>
      <dgm:t>
        <a:bodyPr/>
        <a:lstStyle/>
        <a:p>
          <a:endParaRPr lang="en-US"/>
        </a:p>
      </dgm:t>
    </dgm:pt>
    <dgm:pt modelId="{0F5CC8D1-DBC0-47D2-8F1D-6CDDA1099312}" type="sibTrans" cxnId="{4C5B30CE-E570-46D7-A437-DE5339E3D2B9}">
      <dgm:prSet/>
      <dgm:spPr/>
      <dgm:t>
        <a:bodyPr/>
        <a:lstStyle/>
        <a:p>
          <a:endParaRPr lang="en-US"/>
        </a:p>
      </dgm:t>
    </dgm:pt>
    <dgm:pt modelId="{E15FDA63-2151-4846-97D8-C683BF2A5C47}" type="pres">
      <dgm:prSet presAssocID="{DA603B63-45F8-4711-9050-E2B3651F528D}" presName="linear" presStyleCnt="0">
        <dgm:presLayoutVars>
          <dgm:animLvl val="lvl"/>
          <dgm:resizeHandles val="exact"/>
        </dgm:presLayoutVars>
      </dgm:prSet>
      <dgm:spPr/>
    </dgm:pt>
    <dgm:pt modelId="{12E20B69-6943-4C9E-B27B-8540EE5DAE03}" type="pres">
      <dgm:prSet presAssocID="{45DB6ACB-7844-4E83-B197-C810B47104B6}" presName="parentText" presStyleLbl="node1" presStyleIdx="0" presStyleCnt="3">
        <dgm:presLayoutVars>
          <dgm:chMax val="0"/>
          <dgm:bulletEnabled val="1"/>
        </dgm:presLayoutVars>
      </dgm:prSet>
      <dgm:spPr/>
    </dgm:pt>
    <dgm:pt modelId="{2239D34E-D08E-471F-A23C-29A380D83692}" type="pres">
      <dgm:prSet presAssocID="{7E41758E-C6A6-43DC-B290-AA39FF61535E}" presName="spacer" presStyleCnt="0"/>
      <dgm:spPr/>
    </dgm:pt>
    <dgm:pt modelId="{59D66825-040A-42BE-A1A3-8B57D51BC180}" type="pres">
      <dgm:prSet presAssocID="{34DDF8BC-EB3E-4482-ADB7-1B693DEE11C1}" presName="parentText" presStyleLbl="node1" presStyleIdx="1" presStyleCnt="3">
        <dgm:presLayoutVars>
          <dgm:chMax val="0"/>
          <dgm:bulletEnabled val="1"/>
        </dgm:presLayoutVars>
      </dgm:prSet>
      <dgm:spPr/>
    </dgm:pt>
    <dgm:pt modelId="{CEF512A2-BA95-43E3-BE09-674E72AF7719}" type="pres">
      <dgm:prSet presAssocID="{322ABE29-9F27-4186-B6F5-1103BBBE93D9}" presName="spacer" presStyleCnt="0"/>
      <dgm:spPr/>
    </dgm:pt>
    <dgm:pt modelId="{8D640D0C-8C0C-4889-82B0-0AA05D3A0020}" type="pres">
      <dgm:prSet presAssocID="{7F10BFA5-2FE7-47F1-931A-D8946B2F3708}" presName="parentText" presStyleLbl="node1" presStyleIdx="2" presStyleCnt="3">
        <dgm:presLayoutVars>
          <dgm:chMax val="0"/>
          <dgm:bulletEnabled val="1"/>
        </dgm:presLayoutVars>
      </dgm:prSet>
      <dgm:spPr/>
    </dgm:pt>
  </dgm:ptLst>
  <dgm:cxnLst>
    <dgm:cxn modelId="{69B29224-616B-47DC-BF5D-7A34B5E5DEE7}" type="presOf" srcId="{7F10BFA5-2FE7-47F1-931A-D8946B2F3708}" destId="{8D640D0C-8C0C-4889-82B0-0AA05D3A0020}" srcOrd="0" destOrd="0" presId="urn:microsoft.com/office/officeart/2005/8/layout/vList2"/>
    <dgm:cxn modelId="{C16CFD25-6A79-401F-B017-AA3F7419BF72}" type="presOf" srcId="{45DB6ACB-7844-4E83-B197-C810B47104B6}" destId="{12E20B69-6943-4C9E-B27B-8540EE5DAE03}" srcOrd="0" destOrd="0" presId="urn:microsoft.com/office/officeart/2005/8/layout/vList2"/>
    <dgm:cxn modelId="{80AC0888-FF47-4438-94CB-6438CEBDF28D}" srcId="{DA603B63-45F8-4711-9050-E2B3651F528D}" destId="{34DDF8BC-EB3E-4482-ADB7-1B693DEE11C1}" srcOrd="1" destOrd="0" parTransId="{670F3B19-DA1A-47E0-A24C-4F688BE747F9}" sibTransId="{322ABE29-9F27-4186-B6F5-1103BBBE93D9}"/>
    <dgm:cxn modelId="{28756A8D-03B3-4550-8164-7AC478335FED}" srcId="{DA603B63-45F8-4711-9050-E2B3651F528D}" destId="{45DB6ACB-7844-4E83-B197-C810B47104B6}" srcOrd="0" destOrd="0" parTransId="{48534339-EA1A-45E4-A0CF-66247E3D6535}" sibTransId="{7E41758E-C6A6-43DC-B290-AA39FF61535E}"/>
    <dgm:cxn modelId="{FC4005C0-E47F-4029-B0F2-948F239809BB}" type="presOf" srcId="{34DDF8BC-EB3E-4482-ADB7-1B693DEE11C1}" destId="{59D66825-040A-42BE-A1A3-8B57D51BC180}" srcOrd="0" destOrd="0" presId="urn:microsoft.com/office/officeart/2005/8/layout/vList2"/>
    <dgm:cxn modelId="{09EDDDCA-2275-4BA1-BC8C-4972A107FBDA}" type="presOf" srcId="{DA603B63-45F8-4711-9050-E2B3651F528D}" destId="{E15FDA63-2151-4846-97D8-C683BF2A5C47}" srcOrd="0" destOrd="0" presId="urn:microsoft.com/office/officeart/2005/8/layout/vList2"/>
    <dgm:cxn modelId="{4C5B30CE-E570-46D7-A437-DE5339E3D2B9}" srcId="{DA603B63-45F8-4711-9050-E2B3651F528D}" destId="{7F10BFA5-2FE7-47F1-931A-D8946B2F3708}" srcOrd="2" destOrd="0" parTransId="{BFD394C4-C127-4319-BD7F-F81CA078DB3E}" sibTransId="{0F5CC8D1-DBC0-47D2-8F1D-6CDDA1099312}"/>
    <dgm:cxn modelId="{FFA61979-D358-4D09-B5D5-35B945396D45}" type="presParOf" srcId="{E15FDA63-2151-4846-97D8-C683BF2A5C47}" destId="{12E20B69-6943-4C9E-B27B-8540EE5DAE03}" srcOrd="0" destOrd="0" presId="urn:microsoft.com/office/officeart/2005/8/layout/vList2"/>
    <dgm:cxn modelId="{AB7C944F-1C34-4E2C-BAAF-B612468114B4}" type="presParOf" srcId="{E15FDA63-2151-4846-97D8-C683BF2A5C47}" destId="{2239D34E-D08E-471F-A23C-29A380D83692}" srcOrd="1" destOrd="0" presId="urn:microsoft.com/office/officeart/2005/8/layout/vList2"/>
    <dgm:cxn modelId="{6BB1A781-354B-4244-8547-32FE8D108A8A}" type="presParOf" srcId="{E15FDA63-2151-4846-97D8-C683BF2A5C47}" destId="{59D66825-040A-42BE-A1A3-8B57D51BC180}" srcOrd="2" destOrd="0" presId="urn:microsoft.com/office/officeart/2005/8/layout/vList2"/>
    <dgm:cxn modelId="{E08A8944-A7D0-437A-A8B7-D161307144EB}" type="presParOf" srcId="{E15FDA63-2151-4846-97D8-C683BF2A5C47}" destId="{CEF512A2-BA95-43E3-BE09-674E72AF7719}" srcOrd="3" destOrd="0" presId="urn:microsoft.com/office/officeart/2005/8/layout/vList2"/>
    <dgm:cxn modelId="{111D3206-1BFD-4BE7-B1F9-CD3A9B7174FA}" type="presParOf" srcId="{E15FDA63-2151-4846-97D8-C683BF2A5C47}" destId="{8D640D0C-8C0C-4889-82B0-0AA05D3A002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1B0EE3-28FE-4CE8-A6CA-415273B6D2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62FFFF6-B8D9-4C40-A8AE-10D9DC623EFB}">
      <dgm:prSet/>
      <dgm:spPr/>
      <dgm:t>
        <a:bodyPr/>
        <a:lstStyle/>
        <a:p>
          <a:r>
            <a:rPr lang="en-GB"/>
            <a:t>3. Listen for passion and potential.</a:t>
          </a:r>
          <a:endParaRPr lang="en-US"/>
        </a:p>
      </dgm:t>
    </dgm:pt>
    <dgm:pt modelId="{9ED89676-3B8D-4C77-B57A-92E009C37D3F}" type="parTrans" cxnId="{E42DD759-CCBB-4F61-959D-73432C162BAC}">
      <dgm:prSet/>
      <dgm:spPr/>
      <dgm:t>
        <a:bodyPr/>
        <a:lstStyle/>
        <a:p>
          <a:endParaRPr lang="en-US"/>
        </a:p>
      </dgm:t>
    </dgm:pt>
    <dgm:pt modelId="{CA709CE0-C45A-4FF7-A49A-266CB639D9B7}" type="sibTrans" cxnId="{E42DD759-CCBB-4F61-959D-73432C162BAC}">
      <dgm:prSet/>
      <dgm:spPr/>
      <dgm:t>
        <a:bodyPr/>
        <a:lstStyle/>
        <a:p>
          <a:endParaRPr lang="en-US"/>
        </a:p>
      </dgm:t>
    </dgm:pt>
    <dgm:pt modelId="{79C8E5EF-33E4-48ED-86D9-1D6F5DEEBCB7}">
      <dgm:prSet/>
      <dgm:spPr/>
      <dgm:t>
        <a:bodyPr/>
        <a:lstStyle/>
        <a:p>
          <a:r>
            <a:rPr lang="en-GB" dirty="0"/>
            <a:t>Great mentoring means understanding what makes the other person tick, what has brought them to this moment in their career, and where they would like to go next.</a:t>
          </a:r>
          <a:endParaRPr lang="en-US" dirty="0"/>
        </a:p>
      </dgm:t>
    </dgm:pt>
    <dgm:pt modelId="{D6377D57-9A73-47FA-9734-57BD6FE965F9}" type="parTrans" cxnId="{ABCE4244-CE2F-43A2-AFCA-AD8C8B3359FA}">
      <dgm:prSet/>
      <dgm:spPr/>
      <dgm:t>
        <a:bodyPr/>
        <a:lstStyle/>
        <a:p>
          <a:endParaRPr lang="en-US"/>
        </a:p>
      </dgm:t>
    </dgm:pt>
    <dgm:pt modelId="{88F50E96-2A70-4928-BF74-60E0FC4AF43C}" type="sibTrans" cxnId="{ABCE4244-CE2F-43A2-AFCA-AD8C8B3359FA}">
      <dgm:prSet/>
      <dgm:spPr/>
      <dgm:t>
        <a:bodyPr/>
        <a:lstStyle/>
        <a:p>
          <a:endParaRPr lang="en-US"/>
        </a:p>
      </dgm:t>
    </dgm:pt>
    <dgm:pt modelId="{AED5CCF3-C456-48A2-BFE5-47B5B92CCB8A}">
      <dgm:prSet/>
      <dgm:spPr/>
      <dgm:t>
        <a:bodyPr/>
        <a:lstStyle/>
        <a:p>
          <a:r>
            <a:rPr lang="en-GB"/>
            <a:t>Listening for potential means listening to people as if they have all the tools they need to be successful, and could simply benefit from exploring their thoughts and ideas out loud.</a:t>
          </a:r>
          <a:endParaRPr lang="en-US"/>
        </a:p>
      </dgm:t>
    </dgm:pt>
    <dgm:pt modelId="{873D3462-589A-48FB-B50D-E57879DB98D2}" type="parTrans" cxnId="{F8861352-B529-4220-8997-EB6EB58A585D}">
      <dgm:prSet/>
      <dgm:spPr/>
      <dgm:t>
        <a:bodyPr/>
        <a:lstStyle/>
        <a:p>
          <a:endParaRPr lang="en-US"/>
        </a:p>
      </dgm:t>
    </dgm:pt>
    <dgm:pt modelId="{F272AE58-A27F-4AE8-8590-9089BD662CB8}" type="sibTrans" cxnId="{F8861352-B529-4220-8997-EB6EB58A585D}">
      <dgm:prSet/>
      <dgm:spPr/>
      <dgm:t>
        <a:bodyPr/>
        <a:lstStyle/>
        <a:p>
          <a:endParaRPr lang="en-US"/>
        </a:p>
      </dgm:t>
    </dgm:pt>
    <dgm:pt modelId="{541015BE-7070-42C3-B64A-F5635C614DCA}" type="pres">
      <dgm:prSet presAssocID="{F21B0EE3-28FE-4CE8-A6CA-415273B6D250}" presName="linear" presStyleCnt="0">
        <dgm:presLayoutVars>
          <dgm:animLvl val="lvl"/>
          <dgm:resizeHandles val="exact"/>
        </dgm:presLayoutVars>
      </dgm:prSet>
      <dgm:spPr/>
    </dgm:pt>
    <dgm:pt modelId="{2C9A9F18-D994-490B-A55E-48FA4C230402}" type="pres">
      <dgm:prSet presAssocID="{662FFFF6-B8D9-4C40-A8AE-10D9DC623EFB}" presName="parentText" presStyleLbl="node1" presStyleIdx="0" presStyleCnt="3">
        <dgm:presLayoutVars>
          <dgm:chMax val="0"/>
          <dgm:bulletEnabled val="1"/>
        </dgm:presLayoutVars>
      </dgm:prSet>
      <dgm:spPr/>
    </dgm:pt>
    <dgm:pt modelId="{02C26E18-5F60-40A2-B0BC-FD4C910EF06A}" type="pres">
      <dgm:prSet presAssocID="{CA709CE0-C45A-4FF7-A49A-266CB639D9B7}" presName="spacer" presStyleCnt="0"/>
      <dgm:spPr/>
    </dgm:pt>
    <dgm:pt modelId="{63F1F0FC-89B9-4D02-85FD-27FFEC0D8EF7}" type="pres">
      <dgm:prSet presAssocID="{79C8E5EF-33E4-48ED-86D9-1D6F5DEEBCB7}" presName="parentText" presStyleLbl="node1" presStyleIdx="1" presStyleCnt="3">
        <dgm:presLayoutVars>
          <dgm:chMax val="0"/>
          <dgm:bulletEnabled val="1"/>
        </dgm:presLayoutVars>
      </dgm:prSet>
      <dgm:spPr/>
    </dgm:pt>
    <dgm:pt modelId="{0E5690A6-C012-4DC5-ACC3-AAFB869B5D5D}" type="pres">
      <dgm:prSet presAssocID="{88F50E96-2A70-4928-BF74-60E0FC4AF43C}" presName="spacer" presStyleCnt="0"/>
      <dgm:spPr/>
    </dgm:pt>
    <dgm:pt modelId="{74F0B87E-93CC-4715-B181-C57309638366}" type="pres">
      <dgm:prSet presAssocID="{AED5CCF3-C456-48A2-BFE5-47B5B92CCB8A}" presName="parentText" presStyleLbl="node1" presStyleIdx="2" presStyleCnt="3">
        <dgm:presLayoutVars>
          <dgm:chMax val="0"/>
          <dgm:bulletEnabled val="1"/>
        </dgm:presLayoutVars>
      </dgm:prSet>
      <dgm:spPr/>
    </dgm:pt>
  </dgm:ptLst>
  <dgm:cxnLst>
    <dgm:cxn modelId="{EAB6FA15-8AA6-4585-90E5-50A0E005CC23}" type="presOf" srcId="{F21B0EE3-28FE-4CE8-A6CA-415273B6D250}" destId="{541015BE-7070-42C3-B64A-F5635C614DCA}" srcOrd="0" destOrd="0" presId="urn:microsoft.com/office/officeart/2005/8/layout/vList2"/>
    <dgm:cxn modelId="{BB494B2C-C2F3-4BC1-B533-72FFB9AFFC9D}" type="presOf" srcId="{AED5CCF3-C456-48A2-BFE5-47B5B92CCB8A}" destId="{74F0B87E-93CC-4715-B181-C57309638366}" srcOrd="0" destOrd="0" presId="urn:microsoft.com/office/officeart/2005/8/layout/vList2"/>
    <dgm:cxn modelId="{DA4C045F-2D05-4D19-B3AF-97E5C7ED48B0}" type="presOf" srcId="{662FFFF6-B8D9-4C40-A8AE-10D9DC623EFB}" destId="{2C9A9F18-D994-490B-A55E-48FA4C230402}" srcOrd="0" destOrd="0" presId="urn:microsoft.com/office/officeart/2005/8/layout/vList2"/>
    <dgm:cxn modelId="{ABCE4244-CE2F-43A2-AFCA-AD8C8B3359FA}" srcId="{F21B0EE3-28FE-4CE8-A6CA-415273B6D250}" destId="{79C8E5EF-33E4-48ED-86D9-1D6F5DEEBCB7}" srcOrd="1" destOrd="0" parTransId="{D6377D57-9A73-47FA-9734-57BD6FE965F9}" sibTransId="{88F50E96-2A70-4928-BF74-60E0FC4AF43C}"/>
    <dgm:cxn modelId="{1D270572-5B45-450E-A07B-E1A8D9192B9E}" type="presOf" srcId="{79C8E5EF-33E4-48ED-86D9-1D6F5DEEBCB7}" destId="{63F1F0FC-89B9-4D02-85FD-27FFEC0D8EF7}" srcOrd="0" destOrd="0" presId="urn:microsoft.com/office/officeart/2005/8/layout/vList2"/>
    <dgm:cxn modelId="{F8861352-B529-4220-8997-EB6EB58A585D}" srcId="{F21B0EE3-28FE-4CE8-A6CA-415273B6D250}" destId="{AED5CCF3-C456-48A2-BFE5-47B5B92CCB8A}" srcOrd="2" destOrd="0" parTransId="{873D3462-589A-48FB-B50D-E57879DB98D2}" sibTransId="{F272AE58-A27F-4AE8-8590-9089BD662CB8}"/>
    <dgm:cxn modelId="{E42DD759-CCBB-4F61-959D-73432C162BAC}" srcId="{F21B0EE3-28FE-4CE8-A6CA-415273B6D250}" destId="{662FFFF6-B8D9-4C40-A8AE-10D9DC623EFB}" srcOrd="0" destOrd="0" parTransId="{9ED89676-3B8D-4C77-B57A-92E009C37D3F}" sibTransId="{CA709CE0-C45A-4FF7-A49A-266CB639D9B7}"/>
    <dgm:cxn modelId="{3673D53E-2EF5-494D-94AE-F3F2FB57FB91}" type="presParOf" srcId="{541015BE-7070-42C3-B64A-F5635C614DCA}" destId="{2C9A9F18-D994-490B-A55E-48FA4C230402}" srcOrd="0" destOrd="0" presId="urn:microsoft.com/office/officeart/2005/8/layout/vList2"/>
    <dgm:cxn modelId="{9A4292AC-E721-45BB-AD27-68D2F7F5637B}" type="presParOf" srcId="{541015BE-7070-42C3-B64A-F5635C614DCA}" destId="{02C26E18-5F60-40A2-B0BC-FD4C910EF06A}" srcOrd="1" destOrd="0" presId="urn:microsoft.com/office/officeart/2005/8/layout/vList2"/>
    <dgm:cxn modelId="{0C2589C0-502E-45A6-B01A-A2D859C9E2B2}" type="presParOf" srcId="{541015BE-7070-42C3-B64A-F5635C614DCA}" destId="{63F1F0FC-89B9-4D02-85FD-27FFEC0D8EF7}" srcOrd="2" destOrd="0" presId="urn:microsoft.com/office/officeart/2005/8/layout/vList2"/>
    <dgm:cxn modelId="{AC2D440F-2D03-4FFB-BBEA-FB452C7DB67C}" type="presParOf" srcId="{541015BE-7070-42C3-B64A-F5635C614DCA}" destId="{0E5690A6-C012-4DC5-ACC3-AAFB869B5D5D}" srcOrd="3" destOrd="0" presId="urn:microsoft.com/office/officeart/2005/8/layout/vList2"/>
    <dgm:cxn modelId="{EF6FCCE4-C3A2-4203-90C5-5765D473C5DD}" type="presParOf" srcId="{541015BE-7070-42C3-B64A-F5635C614DCA}" destId="{74F0B87E-93CC-4715-B181-C573096383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1B0EE3-28FE-4CE8-A6CA-415273B6D2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1076B2E-153E-45B8-A8D3-56E8E7756827}">
      <dgm:prSet/>
      <dgm:spPr/>
      <dgm:t>
        <a:bodyPr/>
        <a:lstStyle/>
        <a:p>
          <a:r>
            <a:rPr lang="en-GB" dirty="0"/>
            <a:t>4. Share your experience.</a:t>
          </a:r>
        </a:p>
      </dgm:t>
    </dgm:pt>
    <dgm:pt modelId="{85D72D26-E95A-44BD-992B-FB2C9B8C655E}" type="parTrans" cxnId="{443A530D-E697-4255-BE62-2AC4E492E014}">
      <dgm:prSet/>
      <dgm:spPr/>
      <dgm:t>
        <a:bodyPr/>
        <a:lstStyle/>
        <a:p>
          <a:endParaRPr lang="en-GB"/>
        </a:p>
      </dgm:t>
    </dgm:pt>
    <dgm:pt modelId="{52F71E3C-B684-4D29-B940-49FAE290875D}" type="sibTrans" cxnId="{443A530D-E697-4255-BE62-2AC4E492E014}">
      <dgm:prSet/>
      <dgm:spPr/>
      <dgm:t>
        <a:bodyPr/>
        <a:lstStyle/>
        <a:p>
          <a:endParaRPr lang="en-GB"/>
        </a:p>
      </dgm:t>
    </dgm:pt>
    <dgm:pt modelId="{F383A389-FFC7-4463-8C9E-54C5D6F7C9A6}">
      <dgm:prSet/>
      <dgm:spPr/>
      <dgm:t>
        <a:bodyPr/>
        <a:lstStyle/>
        <a:p>
          <a:r>
            <a:rPr lang="en-GB" dirty="0"/>
            <a:t>One of the pleasures of mentoring is the chance to share one’s own hard-earned experience so that it might be helpful to others coming along a similar path</a:t>
          </a:r>
        </a:p>
      </dgm:t>
    </dgm:pt>
    <dgm:pt modelId="{31C1AC4C-CC64-451D-B651-5A7EA5A6E102}" type="parTrans" cxnId="{BFD961F3-B597-4B74-98BE-1366D4E760D8}">
      <dgm:prSet/>
      <dgm:spPr/>
      <dgm:t>
        <a:bodyPr/>
        <a:lstStyle/>
        <a:p>
          <a:endParaRPr lang="en-GB"/>
        </a:p>
      </dgm:t>
    </dgm:pt>
    <dgm:pt modelId="{C3926305-85CA-4D87-9345-2F3C474465ED}" type="sibTrans" cxnId="{BFD961F3-B597-4B74-98BE-1366D4E760D8}">
      <dgm:prSet/>
      <dgm:spPr/>
      <dgm:t>
        <a:bodyPr/>
        <a:lstStyle/>
        <a:p>
          <a:endParaRPr lang="en-GB"/>
        </a:p>
      </dgm:t>
    </dgm:pt>
    <dgm:pt modelId="{587ED77A-835B-4405-BE43-71AD431F3CCE}">
      <dgm:prSet/>
      <dgm:spPr/>
      <dgm:t>
        <a:bodyPr/>
        <a:lstStyle/>
        <a:p>
          <a:r>
            <a:rPr lang="en-GB" dirty="0">
              <a:latin typeface="Calibri"/>
            </a:rPr>
            <a:t>Humans</a:t>
          </a:r>
          <a:r>
            <a:rPr lang="en-GB" dirty="0"/>
            <a:t> thrive best when we grow in the presence of those who have gone before.</a:t>
          </a:r>
        </a:p>
      </dgm:t>
    </dgm:pt>
    <dgm:pt modelId="{F25F7001-C84D-461B-90B0-D465491C1E7E}" type="parTrans" cxnId="{1742B683-114E-4AD5-A1BF-D1690068F127}">
      <dgm:prSet/>
      <dgm:spPr/>
      <dgm:t>
        <a:bodyPr/>
        <a:lstStyle/>
        <a:p>
          <a:endParaRPr lang="en-GB"/>
        </a:p>
      </dgm:t>
    </dgm:pt>
    <dgm:pt modelId="{1FBA7E50-6B84-4A6C-B874-AA32FFC17EB0}" type="sibTrans" cxnId="{1742B683-114E-4AD5-A1BF-D1690068F127}">
      <dgm:prSet/>
      <dgm:spPr/>
      <dgm:t>
        <a:bodyPr/>
        <a:lstStyle/>
        <a:p>
          <a:endParaRPr lang="en-GB"/>
        </a:p>
      </dgm:t>
    </dgm:pt>
    <dgm:pt modelId="{541015BE-7070-42C3-B64A-F5635C614DCA}" type="pres">
      <dgm:prSet presAssocID="{F21B0EE3-28FE-4CE8-A6CA-415273B6D250}" presName="linear" presStyleCnt="0">
        <dgm:presLayoutVars>
          <dgm:animLvl val="lvl"/>
          <dgm:resizeHandles val="exact"/>
        </dgm:presLayoutVars>
      </dgm:prSet>
      <dgm:spPr/>
    </dgm:pt>
    <dgm:pt modelId="{D12BDDC2-2338-4CAD-A563-1E73C9A7B2AA}" type="pres">
      <dgm:prSet presAssocID="{21076B2E-153E-45B8-A8D3-56E8E7756827}" presName="parentText" presStyleLbl="node1" presStyleIdx="0" presStyleCnt="3">
        <dgm:presLayoutVars>
          <dgm:chMax val="0"/>
          <dgm:bulletEnabled val="1"/>
        </dgm:presLayoutVars>
      </dgm:prSet>
      <dgm:spPr/>
    </dgm:pt>
    <dgm:pt modelId="{549D7AC1-FCE7-4467-9038-7D7F573C5574}" type="pres">
      <dgm:prSet presAssocID="{52F71E3C-B684-4D29-B940-49FAE290875D}" presName="spacer" presStyleCnt="0"/>
      <dgm:spPr/>
    </dgm:pt>
    <dgm:pt modelId="{92DB1018-D15A-41BA-8165-3FF5F0A94EA0}" type="pres">
      <dgm:prSet presAssocID="{F383A389-FFC7-4463-8C9E-54C5D6F7C9A6}" presName="parentText" presStyleLbl="node1" presStyleIdx="1" presStyleCnt="3">
        <dgm:presLayoutVars>
          <dgm:chMax val="0"/>
          <dgm:bulletEnabled val="1"/>
        </dgm:presLayoutVars>
      </dgm:prSet>
      <dgm:spPr/>
    </dgm:pt>
    <dgm:pt modelId="{95B98C1B-B27C-4FF2-A243-AFCC2617B3A7}" type="pres">
      <dgm:prSet presAssocID="{C3926305-85CA-4D87-9345-2F3C474465ED}" presName="spacer" presStyleCnt="0"/>
      <dgm:spPr/>
    </dgm:pt>
    <dgm:pt modelId="{1FBC647C-E269-4A78-9F02-1BDCBC5F272E}" type="pres">
      <dgm:prSet presAssocID="{587ED77A-835B-4405-BE43-71AD431F3CCE}" presName="parentText" presStyleLbl="node1" presStyleIdx="2" presStyleCnt="3">
        <dgm:presLayoutVars>
          <dgm:chMax val="0"/>
          <dgm:bulletEnabled val="1"/>
        </dgm:presLayoutVars>
      </dgm:prSet>
      <dgm:spPr/>
    </dgm:pt>
  </dgm:ptLst>
  <dgm:cxnLst>
    <dgm:cxn modelId="{443A530D-E697-4255-BE62-2AC4E492E014}" srcId="{F21B0EE3-28FE-4CE8-A6CA-415273B6D250}" destId="{21076B2E-153E-45B8-A8D3-56E8E7756827}" srcOrd="0" destOrd="0" parTransId="{85D72D26-E95A-44BD-992B-FB2C9B8C655E}" sibTransId="{52F71E3C-B684-4D29-B940-49FAE290875D}"/>
    <dgm:cxn modelId="{EAB6FA15-8AA6-4585-90E5-50A0E005CC23}" type="presOf" srcId="{F21B0EE3-28FE-4CE8-A6CA-415273B6D250}" destId="{541015BE-7070-42C3-B64A-F5635C614DCA}" srcOrd="0" destOrd="0" presId="urn:microsoft.com/office/officeart/2005/8/layout/vList2"/>
    <dgm:cxn modelId="{163C1D16-A109-40E7-9887-BD979F6C7246}" type="presOf" srcId="{587ED77A-835B-4405-BE43-71AD431F3CCE}" destId="{1FBC647C-E269-4A78-9F02-1BDCBC5F272E}" srcOrd="0" destOrd="0" presId="urn:microsoft.com/office/officeart/2005/8/layout/vList2"/>
    <dgm:cxn modelId="{4D4E3A81-2479-419E-A227-13D2DDB6CB42}" type="presOf" srcId="{21076B2E-153E-45B8-A8D3-56E8E7756827}" destId="{D12BDDC2-2338-4CAD-A563-1E73C9A7B2AA}" srcOrd="0" destOrd="0" presId="urn:microsoft.com/office/officeart/2005/8/layout/vList2"/>
    <dgm:cxn modelId="{1742B683-114E-4AD5-A1BF-D1690068F127}" srcId="{F21B0EE3-28FE-4CE8-A6CA-415273B6D250}" destId="{587ED77A-835B-4405-BE43-71AD431F3CCE}" srcOrd="2" destOrd="0" parTransId="{F25F7001-C84D-461B-90B0-D465491C1E7E}" sibTransId="{1FBA7E50-6B84-4A6C-B874-AA32FFC17EB0}"/>
    <dgm:cxn modelId="{1DC65EAE-A765-49EE-9C77-8B7327B82C88}" type="presOf" srcId="{F383A389-FFC7-4463-8C9E-54C5D6F7C9A6}" destId="{92DB1018-D15A-41BA-8165-3FF5F0A94EA0}" srcOrd="0" destOrd="0" presId="urn:microsoft.com/office/officeart/2005/8/layout/vList2"/>
    <dgm:cxn modelId="{BFD961F3-B597-4B74-98BE-1366D4E760D8}" srcId="{F21B0EE3-28FE-4CE8-A6CA-415273B6D250}" destId="{F383A389-FFC7-4463-8C9E-54C5D6F7C9A6}" srcOrd="1" destOrd="0" parTransId="{31C1AC4C-CC64-451D-B651-5A7EA5A6E102}" sibTransId="{C3926305-85CA-4D87-9345-2F3C474465ED}"/>
    <dgm:cxn modelId="{03871545-C7C4-4346-AD40-15B3B7BF1018}" type="presParOf" srcId="{541015BE-7070-42C3-B64A-F5635C614DCA}" destId="{D12BDDC2-2338-4CAD-A563-1E73C9A7B2AA}" srcOrd="0" destOrd="0" presId="urn:microsoft.com/office/officeart/2005/8/layout/vList2"/>
    <dgm:cxn modelId="{B1828E3D-A0FB-4529-88A4-015AE68C7738}" type="presParOf" srcId="{541015BE-7070-42C3-B64A-F5635C614DCA}" destId="{549D7AC1-FCE7-4467-9038-7D7F573C5574}" srcOrd="1" destOrd="0" presId="urn:microsoft.com/office/officeart/2005/8/layout/vList2"/>
    <dgm:cxn modelId="{36D2FD23-D0E4-45B6-B510-DC9670CD7F6F}" type="presParOf" srcId="{541015BE-7070-42C3-B64A-F5635C614DCA}" destId="{92DB1018-D15A-41BA-8165-3FF5F0A94EA0}" srcOrd="2" destOrd="0" presId="urn:microsoft.com/office/officeart/2005/8/layout/vList2"/>
    <dgm:cxn modelId="{B7D9E065-301C-4771-9638-D68FE6AADD4E}" type="presParOf" srcId="{541015BE-7070-42C3-B64A-F5635C614DCA}" destId="{95B98C1B-B27C-4FF2-A243-AFCC2617B3A7}" srcOrd="3" destOrd="0" presId="urn:microsoft.com/office/officeart/2005/8/layout/vList2"/>
    <dgm:cxn modelId="{E24F4207-2351-4574-BAAB-6E8C2C53B66A}" type="presParOf" srcId="{541015BE-7070-42C3-B64A-F5635C614DCA}" destId="{1FBC647C-E269-4A78-9F02-1BDCBC5F272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9DA007-9A84-4112-A43C-DB1F7B42C180}">
      <dsp:nvSpPr>
        <dsp:cNvPr id="0" name=""/>
        <dsp:cNvSpPr/>
      </dsp:nvSpPr>
      <dsp:spPr>
        <a:xfrm>
          <a:off x="0" y="524560"/>
          <a:ext cx="7557655" cy="96841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3A5D6A-0220-4EA1-87B8-15A2605B2B51}">
      <dsp:nvSpPr>
        <dsp:cNvPr id="0" name=""/>
        <dsp:cNvSpPr/>
      </dsp:nvSpPr>
      <dsp:spPr>
        <a:xfrm>
          <a:off x="292946" y="742454"/>
          <a:ext cx="532630" cy="532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CE6FC2-BD0B-403A-B5E3-ADD24A6867C0}">
      <dsp:nvSpPr>
        <dsp:cNvPr id="0" name=""/>
        <dsp:cNvSpPr/>
      </dsp:nvSpPr>
      <dsp:spPr>
        <a:xfrm>
          <a:off x="1118523" y="524560"/>
          <a:ext cx="6439131" cy="968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491" tIns="102491" rIns="102491" bIns="102491" numCol="1" spcCol="1270" anchor="ctr" anchorCtr="0">
          <a:noAutofit/>
        </a:bodyPr>
        <a:lstStyle/>
        <a:p>
          <a:pPr marL="0" lvl="0" indent="0" algn="l" defTabSz="711200">
            <a:lnSpc>
              <a:spcPct val="90000"/>
            </a:lnSpc>
            <a:spcBef>
              <a:spcPct val="0"/>
            </a:spcBef>
            <a:spcAft>
              <a:spcPct val="35000"/>
            </a:spcAft>
            <a:buNone/>
          </a:pPr>
          <a:r>
            <a:rPr lang="en-GB" sz="1600" kern="1200" dirty="0"/>
            <a:t>This session will explore strategies and methods used to build and maintain an effective mentoring/coaching relationship with the mentee/</a:t>
          </a:r>
          <a:r>
            <a:rPr lang="en-GB" sz="1600" kern="1200" dirty="0" err="1"/>
            <a:t>coachee</a:t>
          </a:r>
          <a:r>
            <a:rPr lang="en-GB" sz="1600" kern="1200" dirty="0"/>
            <a:t> – “protege”, and where appropriate, with the “sponsor”</a:t>
          </a:r>
          <a:endParaRPr lang="en-US" sz="1600" kern="1200" dirty="0"/>
        </a:p>
      </dsp:txBody>
      <dsp:txXfrm>
        <a:off x="1118523" y="524560"/>
        <a:ext cx="6439131" cy="968418"/>
      </dsp:txXfrm>
    </dsp:sp>
    <dsp:sp modelId="{E566CEF8-351D-421B-A4F0-37B6DFEEE75E}">
      <dsp:nvSpPr>
        <dsp:cNvPr id="0" name=""/>
        <dsp:cNvSpPr/>
      </dsp:nvSpPr>
      <dsp:spPr>
        <a:xfrm>
          <a:off x="0" y="1735083"/>
          <a:ext cx="7557655" cy="96841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A73D14-E68C-47D1-8DEE-A65982E26CD0}">
      <dsp:nvSpPr>
        <dsp:cNvPr id="0" name=""/>
        <dsp:cNvSpPr/>
      </dsp:nvSpPr>
      <dsp:spPr>
        <a:xfrm>
          <a:off x="292946" y="1952977"/>
          <a:ext cx="532630" cy="532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913949-33AF-4F7F-BA73-2E3CD2E6ACA5}">
      <dsp:nvSpPr>
        <dsp:cNvPr id="0" name=""/>
        <dsp:cNvSpPr/>
      </dsp:nvSpPr>
      <dsp:spPr>
        <a:xfrm>
          <a:off x="1118523" y="1735083"/>
          <a:ext cx="6439131" cy="968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491" tIns="102491" rIns="102491" bIns="102491" numCol="1" spcCol="1270" anchor="ctr" anchorCtr="0">
          <a:noAutofit/>
        </a:bodyPr>
        <a:lstStyle/>
        <a:p>
          <a:pPr marL="0" lvl="0" indent="0" algn="l" defTabSz="711200">
            <a:lnSpc>
              <a:spcPct val="90000"/>
            </a:lnSpc>
            <a:spcBef>
              <a:spcPct val="0"/>
            </a:spcBef>
            <a:spcAft>
              <a:spcPct val="35000"/>
            </a:spcAft>
            <a:buNone/>
          </a:pPr>
          <a:r>
            <a:rPr lang="en-GB" sz="1600" kern="1200" dirty="0"/>
            <a:t>Importantly…. Consider the influence of power and congruence</a:t>
          </a:r>
          <a:endParaRPr lang="en-US" sz="1600" kern="1200" dirty="0"/>
        </a:p>
      </dsp:txBody>
      <dsp:txXfrm>
        <a:off x="1118523" y="1735083"/>
        <a:ext cx="6439131" cy="9684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3F6E7-6902-4C9F-BA96-5465A8FDF9B1}">
      <dsp:nvSpPr>
        <dsp:cNvPr id="0" name=""/>
        <dsp:cNvSpPr/>
      </dsp:nvSpPr>
      <dsp:spPr>
        <a:xfrm>
          <a:off x="0" y="1230"/>
          <a:ext cx="7827818" cy="5242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574D0D-E01F-4D85-90A5-D76F15E02DBD}">
      <dsp:nvSpPr>
        <dsp:cNvPr id="0" name=""/>
        <dsp:cNvSpPr/>
      </dsp:nvSpPr>
      <dsp:spPr>
        <a:xfrm>
          <a:off x="158583" y="119185"/>
          <a:ext cx="288334" cy="2883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4E219B-531F-4C32-9336-2006B8731534}">
      <dsp:nvSpPr>
        <dsp:cNvPr id="0" name=""/>
        <dsp:cNvSpPr/>
      </dsp:nvSpPr>
      <dsp:spPr>
        <a:xfrm>
          <a:off x="605501" y="1230"/>
          <a:ext cx="7222316" cy="524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482" tIns="55482" rIns="55482" bIns="55482" numCol="1" spcCol="1270" anchor="ctr" anchorCtr="0">
          <a:noAutofit/>
        </a:bodyPr>
        <a:lstStyle/>
        <a:p>
          <a:pPr marL="0" lvl="0" indent="0" algn="l" defTabSz="622300">
            <a:lnSpc>
              <a:spcPct val="90000"/>
            </a:lnSpc>
            <a:spcBef>
              <a:spcPct val="0"/>
            </a:spcBef>
            <a:spcAft>
              <a:spcPct val="35000"/>
            </a:spcAft>
            <a:buNone/>
          </a:pPr>
          <a:r>
            <a:rPr lang="en-GB" sz="1400" b="1" kern="1200" dirty="0"/>
            <a:t>Consider each of the following</a:t>
          </a:r>
          <a:r>
            <a:rPr lang="en-GB" sz="1400" kern="1200" dirty="0"/>
            <a:t>:</a:t>
          </a:r>
          <a:endParaRPr lang="en-US" sz="1400" kern="1200" dirty="0"/>
        </a:p>
      </dsp:txBody>
      <dsp:txXfrm>
        <a:off x="605501" y="1230"/>
        <a:ext cx="7222316" cy="524243"/>
      </dsp:txXfrm>
    </dsp:sp>
    <dsp:sp modelId="{BBD83D62-3130-4688-8634-F52257C3B71B}">
      <dsp:nvSpPr>
        <dsp:cNvPr id="0" name=""/>
        <dsp:cNvSpPr/>
      </dsp:nvSpPr>
      <dsp:spPr>
        <a:xfrm>
          <a:off x="0" y="656535"/>
          <a:ext cx="7827818" cy="5242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012018-E52F-44F0-A735-8F6785FB8B93}">
      <dsp:nvSpPr>
        <dsp:cNvPr id="0" name=""/>
        <dsp:cNvSpPr/>
      </dsp:nvSpPr>
      <dsp:spPr>
        <a:xfrm>
          <a:off x="158583" y="774490"/>
          <a:ext cx="288334" cy="2883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233245-C9A3-4986-9139-EDDD0E4D5219}">
      <dsp:nvSpPr>
        <dsp:cNvPr id="0" name=""/>
        <dsp:cNvSpPr/>
      </dsp:nvSpPr>
      <dsp:spPr>
        <a:xfrm>
          <a:off x="605501" y="656535"/>
          <a:ext cx="7222316" cy="524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482" tIns="55482" rIns="55482" bIns="55482" numCol="1" spcCol="1270" anchor="ctr" anchorCtr="0">
          <a:noAutofit/>
        </a:bodyPr>
        <a:lstStyle/>
        <a:p>
          <a:pPr marL="0" lvl="0" indent="0" algn="l" defTabSz="622300">
            <a:lnSpc>
              <a:spcPct val="90000"/>
            </a:lnSpc>
            <a:spcBef>
              <a:spcPct val="0"/>
            </a:spcBef>
            <a:spcAft>
              <a:spcPct val="35000"/>
            </a:spcAft>
            <a:buNone/>
          </a:pPr>
          <a:r>
            <a:rPr lang="en-GB" sz="1400" kern="1200"/>
            <a:t>Listen for passion and potential.</a:t>
          </a:r>
          <a:endParaRPr lang="en-US" sz="1400" kern="1200"/>
        </a:p>
      </dsp:txBody>
      <dsp:txXfrm>
        <a:off x="605501" y="656535"/>
        <a:ext cx="7222316" cy="524243"/>
      </dsp:txXfrm>
    </dsp:sp>
    <dsp:sp modelId="{91C2BB78-58AB-46BA-8BB0-5CCC53A04568}">
      <dsp:nvSpPr>
        <dsp:cNvPr id="0" name=""/>
        <dsp:cNvSpPr/>
      </dsp:nvSpPr>
      <dsp:spPr>
        <a:xfrm>
          <a:off x="0" y="1311840"/>
          <a:ext cx="7827818" cy="5242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D8DB39-0102-4B1E-BCE8-E77F8418656A}">
      <dsp:nvSpPr>
        <dsp:cNvPr id="0" name=""/>
        <dsp:cNvSpPr/>
      </dsp:nvSpPr>
      <dsp:spPr>
        <a:xfrm>
          <a:off x="158583" y="1429794"/>
          <a:ext cx="288334" cy="2883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B3CD05-A3AE-4127-8513-52E3E4267F75}">
      <dsp:nvSpPr>
        <dsp:cNvPr id="0" name=""/>
        <dsp:cNvSpPr/>
      </dsp:nvSpPr>
      <dsp:spPr>
        <a:xfrm>
          <a:off x="605501" y="1311840"/>
          <a:ext cx="7222316" cy="524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482" tIns="55482" rIns="55482" bIns="55482" numCol="1" spcCol="1270" anchor="ctr" anchorCtr="0">
          <a:noAutofit/>
        </a:bodyPr>
        <a:lstStyle/>
        <a:p>
          <a:pPr marL="0" lvl="0" indent="0" algn="l" defTabSz="622300">
            <a:lnSpc>
              <a:spcPct val="90000"/>
            </a:lnSpc>
            <a:spcBef>
              <a:spcPct val="0"/>
            </a:spcBef>
            <a:spcAft>
              <a:spcPct val="35000"/>
            </a:spcAft>
            <a:buNone/>
          </a:pPr>
          <a:r>
            <a:rPr lang="en-GB" sz="1400" kern="1200"/>
            <a:t>Increase your awareness of yourself and others.</a:t>
          </a:r>
          <a:endParaRPr lang="en-US" sz="1400" kern="1200"/>
        </a:p>
      </dsp:txBody>
      <dsp:txXfrm>
        <a:off x="605501" y="1311840"/>
        <a:ext cx="7222316" cy="524243"/>
      </dsp:txXfrm>
    </dsp:sp>
    <dsp:sp modelId="{C1F99D51-678A-41E0-8FBA-D537732F5842}">
      <dsp:nvSpPr>
        <dsp:cNvPr id="0" name=""/>
        <dsp:cNvSpPr/>
      </dsp:nvSpPr>
      <dsp:spPr>
        <a:xfrm>
          <a:off x="0" y="1967144"/>
          <a:ext cx="7827818" cy="5242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EF8BE3-6A89-44B9-B207-69FE11C1641B}">
      <dsp:nvSpPr>
        <dsp:cNvPr id="0" name=""/>
        <dsp:cNvSpPr/>
      </dsp:nvSpPr>
      <dsp:spPr>
        <a:xfrm>
          <a:off x="158583" y="2085099"/>
          <a:ext cx="288334" cy="2883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D47831-FDE2-4EAF-88B7-A51742EA7974}">
      <dsp:nvSpPr>
        <dsp:cNvPr id="0" name=""/>
        <dsp:cNvSpPr/>
      </dsp:nvSpPr>
      <dsp:spPr>
        <a:xfrm>
          <a:off x="605501" y="1967144"/>
          <a:ext cx="7222316" cy="524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482" tIns="55482" rIns="55482" bIns="55482" numCol="1" spcCol="1270" anchor="ctr" anchorCtr="0">
          <a:noAutofit/>
        </a:bodyPr>
        <a:lstStyle/>
        <a:p>
          <a:pPr marL="0" lvl="0" indent="0" algn="l" defTabSz="622300">
            <a:lnSpc>
              <a:spcPct val="90000"/>
            </a:lnSpc>
            <a:spcBef>
              <a:spcPct val="0"/>
            </a:spcBef>
            <a:spcAft>
              <a:spcPct val="35000"/>
            </a:spcAft>
            <a:buNone/>
          </a:pPr>
          <a:r>
            <a:rPr lang="en-GB" sz="1400" kern="1200" dirty="0"/>
            <a:t>Share your own  experience.</a:t>
          </a:r>
          <a:endParaRPr lang="en-US" sz="1400" kern="1200" dirty="0"/>
        </a:p>
      </dsp:txBody>
      <dsp:txXfrm>
        <a:off x="605501" y="1967144"/>
        <a:ext cx="7222316" cy="524243"/>
      </dsp:txXfrm>
    </dsp:sp>
    <dsp:sp modelId="{022D5C38-BE6F-4E8C-952E-F0B353A0401E}">
      <dsp:nvSpPr>
        <dsp:cNvPr id="0" name=""/>
        <dsp:cNvSpPr/>
      </dsp:nvSpPr>
      <dsp:spPr>
        <a:xfrm>
          <a:off x="0" y="2622449"/>
          <a:ext cx="7827818" cy="5242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70DF1A-8B37-41EA-92A2-842A0D070DE4}">
      <dsp:nvSpPr>
        <dsp:cNvPr id="0" name=""/>
        <dsp:cNvSpPr/>
      </dsp:nvSpPr>
      <dsp:spPr>
        <a:xfrm>
          <a:off x="158583" y="2740404"/>
          <a:ext cx="288334" cy="28833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7E87281-03ED-4DB5-8502-CEF7E4FAF500}">
      <dsp:nvSpPr>
        <dsp:cNvPr id="0" name=""/>
        <dsp:cNvSpPr/>
      </dsp:nvSpPr>
      <dsp:spPr>
        <a:xfrm>
          <a:off x="605501" y="2622449"/>
          <a:ext cx="7222316" cy="524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482" tIns="55482" rIns="55482" bIns="55482" numCol="1" spcCol="1270" anchor="ctr" anchorCtr="0">
          <a:noAutofit/>
        </a:bodyPr>
        <a:lstStyle/>
        <a:p>
          <a:pPr marL="0" lvl="0" indent="0" algn="l" defTabSz="622300">
            <a:lnSpc>
              <a:spcPct val="90000"/>
            </a:lnSpc>
            <a:spcBef>
              <a:spcPct val="0"/>
            </a:spcBef>
            <a:spcAft>
              <a:spcPct val="35000"/>
            </a:spcAft>
            <a:buNone/>
          </a:pPr>
          <a:r>
            <a:rPr lang="en-GB" sz="1400" kern="1200"/>
            <a:t>Get curious about the other person's story.</a:t>
          </a:r>
          <a:endParaRPr lang="en-US" sz="1400" kern="1200"/>
        </a:p>
      </dsp:txBody>
      <dsp:txXfrm>
        <a:off x="605501" y="2622449"/>
        <a:ext cx="7222316" cy="524243"/>
      </dsp:txXfrm>
    </dsp:sp>
    <dsp:sp modelId="{131EB1FB-5BFD-459D-8CEF-B60D465D28F7}">
      <dsp:nvSpPr>
        <dsp:cNvPr id="0" name=""/>
        <dsp:cNvSpPr/>
      </dsp:nvSpPr>
      <dsp:spPr>
        <a:xfrm>
          <a:off x="0" y="3277754"/>
          <a:ext cx="7827818" cy="52424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629BDD-FE61-40F9-A4C6-799C1DDDECE8}">
      <dsp:nvSpPr>
        <dsp:cNvPr id="0" name=""/>
        <dsp:cNvSpPr/>
      </dsp:nvSpPr>
      <dsp:spPr>
        <a:xfrm>
          <a:off x="158583" y="3395709"/>
          <a:ext cx="288334" cy="28833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6DA5607-FD27-4F25-9D7D-1DE4F266DF19}">
      <dsp:nvSpPr>
        <dsp:cNvPr id="0" name=""/>
        <dsp:cNvSpPr/>
      </dsp:nvSpPr>
      <dsp:spPr>
        <a:xfrm>
          <a:off x="605501" y="3277754"/>
          <a:ext cx="7222316" cy="524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5482" tIns="55482" rIns="55482" bIns="55482" numCol="1" spcCol="1270" anchor="ctr" anchorCtr="0">
          <a:noAutofit/>
        </a:bodyPr>
        <a:lstStyle/>
        <a:p>
          <a:pPr marL="0" lvl="0" indent="0" algn="l" defTabSz="622300">
            <a:lnSpc>
              <a:spcPct val="90000"/>
            </a:lnSpc>
            <a:spcBef>
              <a:spcPct val="0"/>
            </a:spcBef>
            <a:spcAft>
              <a:spcPct val="35000"/>
            </a:spcAft>
            <a:buNone/>
          </a:pPr>
          <a:r>
            <a:rPr lang="en-GB" sz="1400" kern="1200" dirty="0"/>
            <a:t>Rank on a scale of 1-4; what are the “personal” challenges of using these skills and how can they be achieved?</a:t>
          </a:r>
          <a:endParaRPr lang="en-US" sz="1400" kern="1200" dirty="0"/>
        </a:p>
      </dsp:txBody>
      <dsp:txXfrm>
        <a:off x="605501" y="3277754"/>
        <a:ext cx="7222316" cy="524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EE169-4A84-44B4-B194-C89402A5A4F0}">
      <dsp:nvSpPr>
        <dsp:cNvPr id="0" name=""/>
        <dsp:cNvSpPr/>
      </dsp:nvSpPr>
      <dsp:spPr>
        <a:xfrm>
          <a:off x="1004" y="395549"/>
          <a:ext cx="3526110" cy="223908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DEA4800-07A2-405A-8D0D-648B03E736D7}">
      <dsp:nvSpPr>
        <dsp:cNvPr id="0" name=""/>
        <dsp:cNvSpPr/>
      </dsp:nvSpPr>
      <dsp:spPr>
        <a:xfrm>
          <a:off x="392794" y="767749"/>
          <a:ext cx="3526110" cy="223908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dirty="0"/>
            <a:t>Mentoring relationships can be characterized as socially constructed power relationships that are designed to advantage certain groups while disadvantaging other groups.</a:t>
          </a:r>
          <a:r>
            <a:rPr lang="en-GB" sz="2000" kern="1200" dirty="0">
              <a:latin typeface="Calibri"/>
            </a:rPr>
            <a:t> </a:t>
          </a:r>
          <a:endParaRPr lang="en-US" sz="2000" kern="1200"/>
        </a:p>
      </dsp:txBody>
      <dsp:txXfrm>
        <a:off x="458374" y="833329"/>
        <a:ext cx="3394950" cy="2107920"/>
      </dsp:txXfrm>
    </dsp:sp>
    <dsp:sp modelId="{43293652-71E3-4773-A438-5F4C70290669}">
      <dsp:nvSpPr>
        <dsp:cNvPr id="0" name=""/>
        <dsp:cNvSpPr/>
      </dsp:nvSpPr>
      <dsp:spPr>
        <a:xfrm>
          <a:off x="4310695" y="395549"/>
          <a:ext cx="3526110" cy="223908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6C5F123-A5DB-4691-846E-C5CDA6F838F3}">
      <dsp:nvSpPr>
        <dsp:cNvPr id="0" name=""/>
        <dsp:cNvSpPr/>
      </dsp:nvSpPr>
      <dsp:spPr>
        <a:xfrm>
          <a:off x="4702485" y="767749"/>
          <a:ext cx="3526110" cy="223908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dirty="0"/>
            <a:t>Mentors can be considered </a:t>
          </a:r>
          <a:r>
            <a:rPr lang="en-GB" sz="2000" kern="1200" dirty="0">
              <a:latin typeface="Calibri"/>
            </a:rPr>
            <a:t>"</a:t>
          </a:r>
          <a:r>
            <a:rPr lang="en-GB" sz="2000" kern="1200" dirty="0"/>
            <a:t>superior</a:t>
          </a:r>
          <a:r>
            <a:rPr lang="en-GB" sz="2000" kern="1200" dirty="0">
              <a:latin typeface="Calibri"/>
            </a:rPr>
            <a:t>"</a:t>
          </a:r>
          <a:r>
            <a:rPr lang="en-GB" sz="2000" kern="1200" dirty="0"/>
            <a:t> by virtue of their</a:t>
          </a:r>
          <a:r>
            <a:rPr lang="en-GB" sz="2000" kern="1200" dirty="0">
              <a:latin typeface="Calibri"/>
            </a:rPr>
            <a:t> </a:t>
          </a:r>
          <a:r>
            <a:rPr lang="en-GB" sz="2000" kern="1200" dirty="0"/>
            <a:t> knowledge and experience…</a:t>
          </a:r>
          <a:r>
            <a:rPr lang="en-GB" sz="2000" kern="1200" dirty="0">
              <a:latin typeface="Calibri"/>
            </a:rPr>
            <a:t> </a:t>
          </a:r>
          <a:r>
            <a:rPr lang="en-GB" sz="2000" kern="1200" dirty="0"/>
            <a:t> their </a:t>
          </a:r>
          <a:r>
            <a:rPr lang="en-GB" sz="2000" b="1" kern="1200" dirty="0"/>
            <a:t>main task </a:t>
          </a:r>
          <a:r>
            <a:rPr lang="en-GB" sz="2000" kern="1200" dirty="0"/>
            <a:t>could be seen as </a:t>
          </a:r>
          <a:r>
            <a:rPr lang="en-GB" sz="2000" b="1" kern="1200" dirty="0"/>
            <a:t>passing on </a:t>
          </a:r>
          <a:r>
            <a:rPr lang="en-GB" sz="2000" kern="1200" dirty="0"/>
            <a:t>to or </a:t>
          </a:r>
          <a:r>
            <a:rPr lang="en-GB" sz="2000" b="0" kern="1200" dirty="0">
              <a:latin typeface="Calibri"/>
            </a:rPr>
            <a:t>"</a:t>
          </a:r>
          <a:r>
            <a:rPr lang="en-GB" sz="2000" b="1" kern="1200" dirty="0"/>
            <a:t>filling up</a:t>
          </a:r>
          <a:r>
            <a:rPr lang="en-GB" sz="2000" b="1" kern="1200" dirty="0">
              <a:latin typeface="Calibri"/>
            </a:rPr>
            <a:t>"</a:t>
          </a:r>
          <a:r>
            <a:rPr lang="en-GB" sz="2000" kern="1200" dirty="0"/>
            <a:t> their protégés with this </a:t>
          </a:r>
          <a:r>
            <a:rPr lang="en-GB" sz="2000" kern="1200" dirty="0">
              <a:latin typeface="Calibri"/>
            </a:rPr>
            <a:t>"inside</a:t>
          </a:r>
          <a:r>
            <a:rPr lang="en-GB" sz="2000" kern="1200" dirty="0"/>
            <a:t> knowledge</a:t>
          </a:r>
          <a:r>
            <a:rPr lang="en-GB" sz="2000" kern="1200" dirty="0">
              <a:latin typeface="Calibri"/>
            </a:rPr>
            <a:t>"</a:t>
          </a:r>
          <a:endParaRPr lang="en-GB" sz="2000" kern="1200" dirty="0"/>
        </a:p>
      </dsp:txBody>
      <dsp:txXfrm>
        <a:off x="4768065" y="833329"/>
        <a:ext cx="3394950" cy="2107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FC2AB-D8FF-4AF4-A0CE-852023448EAE}">
      <dsp:nvSpPr>
        <dsp:cNvPr id="0" name=""/>
        <dsp:cNvSpPr/>
      </dsp:nvSpPr>
      <dsp:spPr>
        <a:xfrm>
          <a:off x="0" y="10607"/>
          <a:ext cx="7488382" cy="10725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b="1" kern="1200"/>
            <a:t>Key point:</a:t>
          </a:r>
          <a:endParaRPr lang="en-US" sz="2700" kern="1200"/>
        </a:p>
      </dsp:txBody>
      <dsp:txXfrm>
        <a:off x="52359" y="62966"/>
        <a:ext cx="7383664" cy="967861"/>
      </dsp:txXfrm>
    </dsp:sp>
    <dsp:sp modelId="{A74DF1B8-BA72-492E-925C-60F0172121B6}">
      <dsp:nvSpPr>
        <dsp:cNvPr id="0" name=""/>
        <dsp:cNvSpPr/>
      </dsp:nvSpPr>
      <dsp:spPr>
        <a:xfrm>
          <a:off x="0" y="1160946"/>
          <a:ext cx="7488382" cy="10725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Power issues both internal and external to the relationship affect mentoring relationships. </a:t>
          </a:r>
          <a:endParaRPr lang="en-US" sz="2700" kern="1200"/>
        </a:p>
      </dsp:txBody>
      <dsp:txXfrm>
        <a:off x="52359" y="1213305"/>
        <a:ext cx="7383664" cy="967861"/>
      </dsp:txXfrm>
    </dsp:sp>
    <dsp:sp modelId="{4F1C010D-1772-46BA-B20C-CCBA8F881F57}">
      <dsp:nvSpPr>
        <dsp:cNvPr id="0" name=""/>
        <dsp:cNvSpPr/>
      </dsp:nvSpPr>
      <dsp:spPr>
        <a:xfrm>
          <a:off x="0" y="2311285"/>
          <a:ext cx="7488382" cy="10725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To ignore these dynamics of power is to fail to understand the context of the relationship.</a:t>
          </a:r>
          <a:endParaRPr lang="en-US" sz="2700" kern="1200"/>
        </a:p>
      </dsp:txBody>
      <dsp:txXfrm>
        <a:off x="52359" y="2363644"/>
        <a:ext cx="7383664" cy="9678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A24D08-1EF7-4371-BBBA-94ACE35BB0D2}">
      <dsp:nvSpPr>
        <dsp:cNvPr id="0" name=""/>
        <dsp:cNvSpPr/>
      </dsp:nvSpPr>
      <dsp:spPr>
        <a:xfrm>
          <a:off x="0" y="415"/>
          <a:ext cx="8229600" cy="9718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2C014B-5866-4AFD-B3D8-B9A65A66D603}">
      <dsp:nvSpPr>
        <dsp:cNvPr id="0" name=""/>
        <dsp:cNvSpPr/>
      </dsp:nvSpPr>
      <dsp:spPr>
        <a:xfrm>
          <a:off x="293990" y="219086"/>
          <a:ext cx="534529" cy="5345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FAC2E3-89E2-400B-B936-FD1BEE1EA9A0}">
      <dsp:nvSpPr>
        <dsp:cNvPr id="0" name=""/>
        <dsp:cNvSpPr/>
      </dsp:nvSpPr>
      <dsp:spPr>
        <a:xfrm>
          <a:off x="1122510" y="415"/>
          <a:ext cx="7107089" cy="9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56" tIns="102856" rIns="102856" bIns="102856" numCol="1" spcCol="1270" anchor="ctr" anchorCtr="0">
          <a:noAutofit/>
        </a:bodyPr>
        <a:lstStyle/>
        <a:p>
          <a:pPr marL="0" lvl="0" indent="0" algn="l" defTabSz="711200" rtl="0">
            <a:lnSpc>
              <a:spcPct val="100000"/>
            </a:lnSpc>
            <a:spcBef>
              <a:spcPct val="0"/>
            </a:spcBef>
            <a:spcAft>
              <a:spcPct val="35000"/>
            </a:spcAft>
            <a:buNone/>
          </a:pPr>
          <a:r>
            <a:rPr lang="en-GB" sz="1600" kern="1200" dirty="0"/>
            <a:t>Consider what actually goes on within mentoring and coaching</a:t>
          </a:r>
          <a:r>
            <a:rPr lang="en-GB" sz="1600" kern="1200" dirty="0">
              <a:latin typeface="Calibri"/>
            </a:rPr>
            <a:t> </a:t>
          </a:r>
          <a:r>
            <a:rPr lang="en-GB" sz="1600" kern="1200" dirty="0"/>
            <a:t>that has the power to influence the </a:t>
          </a:r>
          <a:r>
            <a:rPr lang="en-GB" sz="1600" kern="1200" dirty="0">
              <a:solidFill>
                <a:srgbClr val="000000"/>
              </a:solidFill>
              <a:latin typeface="Calibri"/>
            </a:rPr>
            <a:t>protégé</a:t>
          </a:r>
          <a:r>
            <a:rPr lang="en-GB" sz="1600" kern="1200" dirty="0"/>
            <a:t>? What do mentors, coaches</a:t>
          </a:r>
          <a:r>
            <a:rPr lang="en-GB" sz="1600" kern="1200" dirty="0">
              <a:latin typeface="Calibri"/>
            </a:rPr>
            <a:t> </a:t>
          </a:r>
          <a:r>
            <a:rPr lang="en-GB" sz="1600" kern="1200" dirty="0"/>
            <a:t>and protégés actually do in the expectation that it will bring about individual change?</a:t>
          </a:r>
          <a:r>
            <a:rPr lang="en-GB" sz="1600" kern="1200" dirty="0">
              <a:latin typeface="Calibri"/>
            </a:rPr>
            <a:t> </a:t>
          </a:r>
          <a:endParaRPr lang="en-US" sz="1600" kern="1200" dirty="0"/>
        </a:p>
      </dsp:txBody>
      <dsp:txXfrm>
        <a:off x="1122510" y="415"/>
        <a:ext cx="7107089" cy="971870"/>
      </dsp:txXfrm>
    </dsp:sp>
    <dsp:sp modelId="{7484BB41-F9A3-4221-A6E0-5769D958B91F}">
      <dsp:nvSpPr>
        <dsp:cNvPr id="0" name=""/>
        <dsp:cNvSpPr/>
      </dsp:nvSpPr>
      <dsp:spPr>
        <a:xfrm>
          <a:off x="0" y="1215254"/>
          <a:ext cx="8229600" cy="9718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2BCEC0-EB38-4267-89BF-922CDED7AF42}">
      <dsp:nvSpPr>
        <dsp:cNvPr id="0" name=""/>
        <dsp:cNvSpPr/>
      </dsp:nvSpPr>
      <dsp:spPr>
        <a:xfrm>
          <a:off x="293990" y="1433924"/>
          <a:ext cx="534529" cy="5345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1A8DB65-E210-4F95-8A58-08E2DD3EBA2A}">
      <dsp:nvSpPr>
        <dsp:cNvPr id="0" name=""/>
        <dsp:cNvSpPr/>
      </dsp:nvSpPr>
      <dsp:spPr>
        <a:xfrm>
          <a:off x="1122510" y="1215254"/>
          <a:ext cx="7107089" cy="9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56" tIns="102856" rIns="102856" bIns="102856" numCol="1" spcCol="1270" anchor="ctr" anchorCtr="0">
          <a:noAutofit/>
        </a:bodyPr>
        <a:lstStyle/>
        <a:p>
          <a:pPr marL="0" lvl="0" indent="0" algn="l" defTabSz="711200" rtl="0">
            <a:lnSpc>
              <a:spcPct val="100000"/>
            </a:lnSpc>
            <a:spcBef>
              <a:spcPct val="0"/>
            </a:spcBef>
            <a:spcAft>
              <a:spcPct val="35000"/>
            </a:spcAft>
            <a:buNone/>
          </a:pPr>
          <a:r>
            <a:rPr lang="en-GB" sz="1600" kern="1200" dirty="0"/>
            <a:t>Reflect upon your own </a:t>
          </a:r>
          <a:r>
            <a:rPr lang="en-GB" sz="1600" kern="1200" dirty="0">
              <a:latin typeface="Calibri"/>
            </a:rPr>
            <a:t>experiences so</a:t>
          </a:r>
          <a:r>
            <a:rPr lang="en-GB" sz="1600" kern="1200" dirty="0"/>
            <a:t> far</a:t>
          </a:r>
          <a:r>
            <a:rPr lang="en-GB" sz="1600" kern="1200" dirty="0">
              <a:latin typeface="Calibri"/>
            </a:rPr>
            <a:t> - share</a:t>
          </a:r>
          <a:r>
            <a:rPr lang="en-GB" sz="1600" kern="1200" dirty="0"/>
            <a:t> these</a:t>
          </a:r>
          <a:r>
            <a:rPr lang="en-GB" sz="1600" kern="1200" dirty="0">
              <a:latin typeface="Calibri"/>
            </a:rPr>
            <a:t> in your</a:t>
          </a:r>
          <a:r>
            <a:rPr lang="en-GB" sz="1600" kern="1200" dirty="0"/>
            <a:t> </a:t>
          </a:r>
          <a:r>
            <a:rPr lang="en-GB" sz="1600" kern="1200" dirty="0">
              <a:latin typeface="Calibri"/>
            </a:rPr>
            <a:t>smaller groups </a:t>
          </a:r>
          <a:r>
            <a:rPr lang="en-GB" sz="1600" kern="1200" dirty="0"/>
            <a:t>and present a summary </a:t>
          </a:r>
          <a:r>
            <a:rPr lang="en-GB" sz="1600" kern="1200" dirty="0">
              <a:latin typeface="Calibri"/>
            </a:rPr>
            <a:t>to the</a:t>
          </a:r>
          <a:r>
            <a:rPr lang="en-GB" sz="1600" kern="1200" dirty="0"/>
            <a:t> whole group</a:t>
          </a:r>
          <a:endParaRPr lang="en-US" sz="1600" kern="1200" dirty="0"/>
        </a:p>
      </dsp:txBody>
      <dsp:txXfrm>
        <a:off x="1122510" y="1215254"/>
        <a:ext cx="7107089" cy="971870"/>
      </dsp:txXfrm>
    </dsp:sp>
    <dsp:sp modelId="{B3256171-F73D-416C-8F43-F4D441AD9851}">
      <dsp:nvSpPr>
        <dsp:cNvPr id="0" name=""/>
        <dsp:cNvSpPr/>
      </dsp:nvSpPr>
      <dsp:spPr>
        <a:xfrm>
          <a:off x="0" y="2430092"/>
          <a:ext cx="8229600" cy="9718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5D041F-CB88-4CEC-9853-839ED10E922D}">
      <dsp:nvSpPr>
        <dsp:cNvPr id="0" name=""/>
        <dsp:cNvSpPr/>
      </dsp:nvSpPr>
      <dsp:spPr>
        <a:xfrm>
          <a:off x="293990" y="2648763"/>
          <a:ext cx="534529" cy="5345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852AEA-4EEA-4B5F-925B-98E896E38E1C}">
      <dsp:nvSpPr>
        <dsp:cNvPr id="0" name=""/>
        <dsp:cNvSpPr/>
      </dsp:nvSpPr>
      <dsp:spPr>
        <a:xfrm>
          <a:off x="1122510" y="2430092"/>
          <a:ext cx="7107089" cy="9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56" tIns="102856" rIns="102856" bIns="102856" numCol="1" spcCol="1270" anchor="ctr" anchorCtr="0">
          <a:noAutofit/>
        </a:bodyPr>
        <a:lstStyle/>
        <a:p>
          <a:pPr marL="0" lvl="0" indent="0" algn="l" defTabSz="711200" rtl="0">
            <a:lnSpc>
              <a:spcPct val="100000"/>
            </a:lnSpc>
            <a:spcBef>
              <a:spcPct val="0"/>
            </a:spcBef>
            <a:spcAft>
              <a:spcPct val="35000"/>
            </a:spcAft>
            <a:buNone/>
          </a:pPr>
          <a:r>
            <a:rPr lang="en-GB" sz="1600" kern="1200" dirty="0"/>
            <a:t>As a mentor and coach</a:t>
          </a:r>
          <a:r>
            <a:rPr lang="en-GB" sz="1600" kern="1200" dirty="0">
              <a:latin typeface="Calibri"/>
            </a:rPr>
            <a:t>,</a:t>
          </a:r>
          <a:r>
            <a:rPr lang="en-GB" sz="1600" kern="1200" dirty="0"/>
            <a:t> consider examples of power and </a:t>
          </a:r>
          <a:r>
            <a:rPr lang="en-GB" sz="1600" kern="1200" dirty="0">
              <a:latin typeface="Calibri"/>
            </a:rPr>
            <a:t>control - how</a:t>
          </a:r>
          <a:r>
            <a:rPr lang="en-GB" sz="1600" kern="1200" dirty="0"/>
            <a:t> did it make you feel</a:t>
          </a:r>
          <a:r>
            <a:rPr lang="en-GB" sz="1600" kern="1200" dirty="0">
              <a:latin typeface="Calibri"/>
            </a:rPr>
            <a:t>?</a:t>
          </a:r>
          <a:r>
            <a:rPr lang="en-GB" sz="1600" kern="1200" dirty="0"/>
            <a:t> </a:t>
          </a:r>
          <a:r>
            <a:rPr lang="en-GB" sz="1600" kern="1200" dirty="0">
              <a:latin typeface="Calibri"/>
            </a:rPr>
            <a:t>What</a:t>
          </a:r>
          <a:r>
            <a:rPr lang="en-GB" sz="1600" kern="1200" dirty="0"/>
            <a:t> did you </a:t>
          </a:r>
          <a:r>
            <a:rPr lang="en-GB" sz="1600" kern="1200" dirty="0">
              <a:latin typeface="Calibri"/>
            </a:rPr>
            <a:t>do (positive</a:t>
          </a:r>
          <a:r>
            <a:rPr lang="en-GB" sz="1600" kern="1200" dirty="0"/>
            <a:t> and negative</a:t>
          </a:r>
          <a:r>
            <a:rPr lang="en-GB" sz="1600" kern="1200" dirty="0">
              <a:latin typeface="Calibri"/>
            </a:rPr>
            <a:t>)?</a:t>
          </a:r>
          <a:r>
            <a:rPr lang="en-GB" sz="1600" kern="1200" dirty="0"/>
            <a:t> What would/did you do as a protégé</a:t>
          </a:r>
          <a:r>
            <a:rPr lang="en-GB" sz="1600" kern="1200" dirty="0">
              <a:latin typeface="Calibri"/>
            </a:rPr>
            <a:t>?</a:t>
          </a:r>
          <a:endParaRPr lang="en-US" sz="1600" kern="1200" dirty="0"/>
        </a:p>
      </dsp:txBody>
      <dsp:txXfrm>
        <a:off x="1122510" y="2430092"/>
        <a:ext cx="7107089" cy="9718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A0ED6F-BA30-40AF-897C-48389F75EDC0}">
      <dsp:nvSpPr>
        <dsp:cNvPr id="0" name=""/>
        <dsp:cNvSpPr/>
      </dsp:nvSpPr>
      <dsp:spPr>
        <a:xfrm>
          <a:off x="13749" y="700969"/>
          <a:ext cx="711018" cy="7110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9EA6C3-A17E-479D-93D4-744219186B08}">
      <dsp:nvSpPr>
        <dsp:cNvPr id="0" name=""/>
        <dsp:cNvSpPr/>
      </dsp:nvSpPr>
      <dsp:spPr>
        <a:xfrm>
          <a:off x="163063" y="850283"/>
          <a:ext cx="412390" cy="4123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9B4D867-641A-4B7D-93A3-20506E571800}">
      <dsp:nvSpPr>
        <dsp:cNvPr id="0" name=""/>
        <dsp:cNvSpPr/>
      </dsp:nvSpPr>
      <dsp:spPr>
        <a:xfrm>
          <a:off x="877128" y="700969"/>
          <a:ext cx="1675971" cy="711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b="1" kern="1200"/>
            <a:t>Be aware of your own assumptions.  </a:t>
          </a:r>
          <a:r>
            <a:rPr lang="en-GB" sz="1100" kern="1200"/>
            <a:t> </a:t>
          </a:r>
          <a:endParaRPr lang="en-US" sz="1100" kern="1200"/>
        </a:p>
      </dsp:txBody>
      <dsp:txXfrm>
        <a:off x="877128" y="700969"/>
        <a:ext cx="1675971" cy="711018"/>
      </dsp:txXfrm>
    </dsp:sp>
    <dsp:sp modelId="{A6A84A15-FAAD-44A3-940A-D2AEA3AD0ABA}">
      <dsp:nvSpPr>
        <dsp:cNvPr id="0" name=""/>
        <dsp:cNvSpPr/>
      </dsp:nvSpPr>
      <dsp:spPr>
        <a:xfrm>
          <a:off x="2845124" y="700969"/>
          <a:ext cx="711018" cy="7110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35EBEC-7091-4E19-ACD0-58AF8F29F9BD}">
      <dsp:nvSpPr>
        <dsp:cNvPr id="0" name=""/>
        <dsp:cNvSpPr/>
      </dsp:nvSpPr>
      <dsp:spPr>
        <a:xfrm>
          <a:off x="2994438" y="850283"/>
          <a:ext cx="412390" cy="4123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7CD33E9-3FEE-4AB2-8778-FA74256220A0}">
      <dsp:nvSpPr>
        <dsp:cNvPr id="0" name=""/>
        <dsp:cNvSpPr/>
      </dsp:nvSpPr>
      <dsp:spPr>
        <a:xfrm>
          <a:off x="3708504" y="700969"/>
          <a:ext cx="1675971" cy="711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kern="1200" dirty="0"/>
            <a:t>Increase awareness of the ways you are a product of your past can help you avoid assuming that others see the world in the same way. Social construct</a:t>
          </a:r>
          <a:endParaRPr lang="en-US" sz="1100" kern="1200" dirty="0"/>
        </a:p>
      </dsp:txBody>
      <dsp:txXfrm>
        <a:off x="3708504" y="700969"/>
        <a:ext cx="1675971" cy="711018"/>
      </dsp:txXfrm>
    </dsp:sp>
    <dsp:sp modelId="{21B027A1-348F-45AF-9F63-A998D83CB475}">
      <dsp:nvSpPr>
        <dsp:cNvPr id="0" name=""/>
        <dsp:cNvSpPr/>
      </dsp:nvSpPr>
      <dsp:spPr>
        <a:xfrm>
          <a:off x="5676500" y="700969"/>
          <a:ext cx="711018" cy="7110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16FCB0-F616-4BEF-AC07-C80DBAC274D3}">
      <dsp:nvSpPr>
        <dsp:cNvPr id="0" name=""/>
        <dsp:cNvSpPr/>
      </dsp:nvSpPr>
      <dsp:spPr>
        <a:xfrm>
          <a:off x="5825814" y="850283"/>
          <a:ext cx="412390" cy="4123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3E141C-DB25-4300-B1AA-DCD2E66406F7}">
      <dsp:nvSpPr>
        <dsp:cNvPr id="0" name=""/>
        <dsp:cNvSpPr/>
      </dsp:nvSpPr>
      <dsp:spPr>
        <a:xfrm>
          <a:off x="6539879" y="700969"/>
          <a:ext cx="1675971" cy="711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b="1" kern="1200"/>
            <a:t>Get curious about the experience of others who have different life experiences.</a:t>
          </a:r>
          <a:endParaRPr lang="en-US" sz="1100" kern="1200"/>
        </a:p>
      </dsp:txBody>
      <dsp:txXfrm>
        <a:off x="6539879" y="700969"/>
        <a:ext cx="1675971" cy="711018"/>
      </dsp:txXfrm>
    </dsp:sp>
    <dsp:sp modelId="{53105E07-508A-44E2-BF8E-918165594757}">
      <dsp:nvSpPr>
        <dsp:cNvPr id="0" name=""/>
        <dsp:cNvSpPr/>
      </dsp:nvSpPr>
      <dsp:spPr>
        <a:xfrm>
          <a:off x="13749" y="1990391"/>
          <a:ext cx="711018" cy="7110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1775EF-D3E5-404A-A6F6-BEDAA31C4CDB}">
      <dsp:nvSpPr>
        <dsp:cNvPr id="0" name=""/>
        <dsp:cNvSpPr/>
      </dsp:nvSpPr>
      <dsp:spPr>
        <a:xfrm>
          <a:off x="163063" y="2139705"/>
          <a:ext cx="412390" cy="4123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9FA2FF2-4C99-45D2-A3A2-FBC3F14F31BC}">
      <dsp:nvSpPr>
        <dsp:cNvPr id="0" name=""/>
        <dsp:cNvSpPr/>
      </dsp:nvSpPr>
      <dsp:spPr>
        <a:xfrm>
          <a:off x="877128" y="1990391"/>
          <a:ext cx="1675971" cy="711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kern="1200" dirty="0"/>
            <a:t>Empathy and seeking to understand is a critical step in building a mentoring relationship.</a:t>
          </a:r>
          <a:endParaRPr lang="en-US" sz="1100" kern="1200" dirty="0"/>
        </a:p>
      </dsp:txBody>
      <dsp:txXfrm>
        <a:off x="877128" y="1990391"/>
        <a:ext cx="1675971" cy="711018"/>
      </dsp:txXfrm>
    </dsp:sp>
    <dsp:sp modelId="{E0D88558-0B70-4536-97F1-C0D32F368B51}">
      <dsp:nvSpPr>
        <dsp:cNvPr id="0" name=""/>
        <dsp:cNvSpPr/>
      </dsp:nvSpPr>
      <dsp:spPr>
        <a:xfrm>
          <a:off x="2845124" y="1990391"/>
          <a:ext cx="711018" cy="7110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8DAA5C-C3A5-4744-AFF2-FF82F2E100E8}">
      <dsp:nvSpPr>
        <dsp:cNvPr id="0" name=""/>
        <dsp:cNvSpPr/>
      </dsp:nvSpPr>
      <dsp:spPr>
        <a:xfrm>
          <a:off x="2994438" y="2139705"/>
          <a:ext cx="412390" cy="41239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31E503D-E73B-41CA-B3E7-4630A77C2B06}">
      <dsp:nvSpPr>
        <dsp:cNvPr id="0" name=""/>
        <dsp:cNvSpPr/>
      </dsp:nvSpPr>
      <dsp:spPr>
        <a:xfrm>
          <a:off x="3708504" y="1990391"/>
          <a:ext cx="1675971" cy="711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b="1" kern="1200"/>
            <a:t>Address differences openly</a:t>
          </a:r>
          <a:r>
            <a:rPr lang="en-GB" sz="1100" kern="1200"/>
            <a:t>.  </a:t>
          </a:r>
          <a:endParaRPr lang="en-US" sz="1100" kern="1200"/>
        </a:p>
      </dsp:txBody>
      <dsp:txXfrm>
        <a:off x="3708504" y="1990391"/>
        <a:ext cx="1675971" cy="711018"/>
      </dsp:txXfrm>
    </dsp:sp>
    <dsp:sp modelId="{36B3333F-BEC8-49EC-BD51-70F3FAEF2D5C}">
      <dsp:nvSpPr>
        <dsp:cNvPr id="0" name=""/>
        <dsp:cNvSpPr/>
      </dsp:nvSpPr>
      <dsp:spPr>
        <a:xfrm>
          <a:off x="5676500" y="1990391"/>
          <a:ext cx="711018" cy="71101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E765C5-DBF5-49A0-AD7E-42C1BDCBD72C}">
      <dsp:nvSpPr>
        <dsp:cNvPr id="0" name=""/>
        <dsp:cNvSpPr/>
      </dsp:nvSpPr>
      <dsp:spPr>
        <a:xfrm>
          <a:off x="5825814" y="2139705"/>
          <a:ext cx="412390" cy="41239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B4B9745-CBBE-4406-BF53-07DF4F718379}">
      <dsp:nvSpPr>
        <dsp:cNvPr id="0" name=""/>
        <dsp:cNvSpPr/>
      </dsp:nvSpPr>
      <dsp:spPr>
        <a:xfrm>
          <a:off x="6539879" y="1990391"/>
          <a:ext cx="1675971" cy="711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GB" sz="1100" kern="1200" dirty="0"/>
            <a:t>Develop comfortable and open conversation about differences have much greater potential value for both mentor and mentee…</a:t>
          </a:r>
          <a:endParaRPr lang="en-US" sz="1100" kern="1200" dirty="0"/>
        </a:p>
      </dsp:txBody>
      <dsp:txXfrm>
        <a:off x="6539879" y="1990391"/>
        <a:ext cx="1675971" cy="7110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A353D1-CE3B-424A-B9B3-C34061A0DE22}">
      <dsp:nvSpPr>
        <dsp:cNvPr id="0" name=""/>
        <dsp:cNvSpPr/>
      </dsp:nvSpPr>
      <dsp:spPr>
        <a:xfrm>
          <a:off x="0" y="415"/>
          <a:ext cx="8229600" cy="9718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277AB5-0135-452A-9FBA-15D566A418AB}">
      <dsp:nvSpPr>
        <dsp:cNvPr id="0" name=""/>
        <dsp:cNvSpPr/>
      </dsp:nvSpPr>
      <dsp:spPr>
        <a:xfrm>
          <a:off x="293990" y="219086"/>
          <a:ext cx="534529" cy="5345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881F926-D404-4140-9808-FE4FA930CA46}">
      <dsp:nvSpPr>
        <dsp:cNvPr id="0" name=""/>
        <dsp:cNvSpPr/>
      </dsp:nvSpPr>
      <dsp:spPr>
        <a:xfrm>
          <a:off x="1122510" y="415"/>
          <a:ext cx="7107089" cy="9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56" tIns="102856" rIns="102856" bIns="102856" numCol="1" spcCol="1270" anchor="ctr" anchorCtr="0">
          <a:noAutofit/>
        </a:bodyPr>
        <a:lstStyle/>
        <a:p>
          <a:pPr marL="0" lvl="0" indent="0" algn="l" defTabSz="622300">
            <a:lnSpc>
              <a:spcPct val="100000"/>
            </a:lnSpc>
            <a:spcBef>
              <a:spcPct val="0"/>
            </a:spcBef>
            <a:spcAft>
              <a:spcPct val="35000"/>
            </a:spcAft>
            <a:buNone/>
          </a:pPr>
          <a:r>
            <a:rPr lang="en-GB" sz="1400" kern="1200" dirty="0"/>
            <a:t>1. Increase your awareness of yourself and others.</a:t>
          </a:r>
          <a:endParaRPr lang="en-US" sz="1400" kern="1200" dirty="0"/>
        </a:p>
      </dsp:txBody>
      <dsp:txXfrm>
        <a:off x="1122510" y="415"/>
        <a:ext cx="7107089" cy="971870"/>
      </dsp:txXfrm>
    </dsp:sp>
    <dsp:sp modelId="{6D7B2FB5-E2EF-41E9-8847-7714941E8795}">
      <dsp:nvSpPr>
        <dsp:cNvPr id="0" name=""/>
        <dsp:cNvSpPr/>
      </dsp:nvSpPr>
      <dsp:spPr>
        <a:xfrm>
          <a:off x="0" y="1215254"/>
          <a:ext cx="8229600" cy="9718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133210-5DD3-460B-A8AF-3D724CA7FD96}">
      <dsp:nvSpPr>
        <dsp:cNvPr id="0" name=""/>
        <dsp:cNvSpPr/>
      </dsp:nvSpPr>
      <dsp:spPr>
        <a:xfrm>
          <a:off x="293990" y="1433924"/>
          <a:ext cx="534529" cy="5345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B4CF00-1175-4D94-A914-BDC7A17AD964}">
      <dsp:nvSpPr>
        <dsp:cNvPr id="0" name=""/>
        <dsp:cNvSpPr/>
      </dsp:nvSpPr>
      <dsp:spPr>
        <a:xfrm>
          <a:off x="1122510" y="1215254"/>
          <a:ext cx="7107089" cy="9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56" tIns="102856" rIns="102856" bIns="102856" numCol="1" spcCol="1270" anchor="ctr" anchorCtr="0">
          <a:noAutofit/>
        </a:bodyPr>
        <a:lstStyle/>
        <a:p>
          <a:pPr marL="0" lvl="0" indent="0" algn="l" defTabSz="622300" rtl="0">
            <a:lnSpc>
              <a:spcPct val="100000"/>
            </a:lnSpc>
            <a:spcBef>
              <a:spcPct val="0"/>
            </a:spcBef>
            <a:spcAft>
              <a:spcPct val="35000"/>
            </a:spcAft>
            <a:buNone/>
          </a:pPr>
          <a:r>
            <a:rPr lang="en-GB" sz="1400" kern="1200" dirty="0"/>
            <a:t>You are the vessel through which mentoring takes </a:t>
          </a:r>
          <a:r>
            <a:rPr lang="en-GB" sz="1400" kern="1200" dirty="0">
              <a:latin typeface="Calibri"/>
            </a:rPr>
            <a:t>place. The</a:t>
          </a:r>
          <a:r>
            <a:rPr lang="en-GB" sz="1400" kern="1200" dirty="0"/>
            <a:t> </a:t>
          </a:r>
          <a:r>
            <a:rPr lang="en-GB" sz="1400" b="1" kern="1200" dirty="0"/>
            <a:t>more you are clear about your own </a:t>
          </a:r>
          <a:r>
            <a:rPr lang="en-GB" sz="1400" kern="1200" dirty="0"/>
            <a:t>agenda and able to separate out your own thoughts, feelings, and wants from those of your mentor/mentee, the greater the potential for intentional partnership and mutual benefit.</a:t>
          </a:r>
          <a:endParaRPr lang="en-US" sz="1400" kern="1200" dirty="0"/>
        </a:p>
      </dsp:txBody>
      <dsp:txXfrm>
        <a:off x="1122510" y="1215254"/>
        <a:ext cx="7107089" cy="971870"/>
      </dsp:txXfrm>
    </dsp:sp>
    <dsp:sp modelId="{E505656F-5FCA-4355-AF2B-F986A3363345}">
      <dsp:nvSpPr>
        <dsp:cNvPr id="0" name=""/>
        <dsp:cNvSpPr/>
      </dsp:nvSpPr>
      <dsp:spPr>
        <a:xfrm>
          <a:off x="0" y="2430092"/>
          <a:ext cx="8229600" cy="9718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6046FB-6E48-4BCD-8D59-1EB9FC4C1AD2}">
      <dsp:nvSpPr>
        <dsp:cNvPr id="0" name=""/>
        <dsp:cNvSpPr/>
      </dsp:nvSpPr>
      <dsp:spPr>
        <a:xfrm>
          <a:off x="293990" y="2648763"/>
          <a:ext cx="534529" cy="5345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8B9ED8C-9C37-49DD-AE44-72F754AA99AC}">
      <dsp:nvSpPr>
        <dsp:cNvPr id="0" name=""/>
        <dsp:cNvSpPr/>
      </dsp:nvSpPr>
      <dsp:spPr>
        <a:xfrm>
          <a:off x="1122510" y="2430092"/>
          <a:ext cx="7107089" cy="9718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56" tIns="102856" rIns="102856" bIns="102856" numCol="1" spcCol="1270" anchor="ctr" anchorCtr="0">
          <a:noAutofit/>
        </a:bodyPr>
        <a:lstStyle/>
        <a:p>
          <a:pPr marL="0" lvl="0" indent="0" algn="l" defTabSz="622300" rtl="0">
            <a:lnSpc>
              <a:spcPct val="100000"/>
            </a:lnSpc>
            <a:spcBef>
              <a:spcPct val="0"/>
            </a:spcBef>
            <a:spcAft>
              <a:spcPct val="35000"/>
            </a:spcAft>
            <a:buNone/>
          </a:pPr>
          <a:r>
            <a:rPr lang="en-GB" sz="1400" kern="1200" dirty="0"/>
            <a:t>The more time you spend in another person's presence, you are communicating that person's importance to you </a:t>
          </a:r>
          <a:r>
            <a:rPr lang="en-GB" sz="1400" kern="1200" dirty="0">
              <a:latin typeface="Calibri"/>
            </a:rPr>
            <a:t>and/or </a:t>
          </a:r>
          <a:r>
            <a:rPr lang="en-GB" sz="1400" kern="1200" dirty="0"/>
            <a:t>reflecting your own importance.</a:t>
          </a:r>
          <a:r>
            <a:rPr lang="en-GB" sz="1400" kern="1200" dirty="0">
              <a:latin typeface="Calibri"/>
            </a:rPr>
            <a:t> </a:t>
          </a:r>
          <a:r>
            <a:rPr lang="en-GB" sz="1400" kern="1200" dirty="0"/>
            <a:t>Are you doing this consciously or unconsciously</a:t>
          </a:r>
          <a:r>
            <a:rPr lang="en-GB" sz="1400" kern="1200" dirty="0">
              <a:latin typeface="Calibri"/>
            </a:rPr>
            <a:t>?</a:t>
          </a:r>
          <a:endParaRPr lang="en-GB" sz="1400" kern="1200" dirty="0"/>
        </a:p>
      </dsp:txBody>
      <dsp:txXfrm>
        <a:off x="1122510" y="2430092"/>
        <a:ext cx="7107089" cy="9718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20B69-6943-4C9E-B27B-8540EE5DAE03}">
      <dsp:nvSpPr>
        <dsp:cNvPr id="0" name=""/>
        <dsp:cNvSpPr/>
      </dsp:nvSpPr>
      <dsp:spPr>
        <a:xfrm>
          <a:off x="0" y="210648"/>
          <a:ext cx="7973291" cy="103925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100000"/>
            </a:lnSpc>
            <a:spcBef>
              <a:spcPct val="0"/>
            </a:spcBef>
            <a:spcAft>
              <a:spcPct val="35000"/>
            </a:spcAft>
            <a:buNone/>
          </a:pPr>
          <a:r>
            <a:rPr lang="en-GB" sz="1700" kern="1200" dirty="0"/>
            <a:t>2. Get </a:t>
          </a:r>
          <a:r>
            <a:rPr lang="en-GB" sz="1700" b="1" kern="1200" dirty="0"/>
            <a:t>curious</a:t>
          </a:r>
          <a:r>
            <a:rPr lang="en-GB" sz="1700" kern="1200" dirty="0"/>
            <a:t> about the other person's story.</a:t>
          </a:r>
          <a:endParaRPr lang="en-US" sz="1700" kern="1200" dirty="0"/>
        </a:p>
      </dsp:txBody>
      <dsp:txXfrm>
        <a:off x="50732" y="261380"/>
        <a:ext cx="7871827" cy="937788"/>
      </dsp:txXfrm>
    </dsp:sp>
    <dsp:sp modelId="{59D66825-040A-42BE-A1A3-8B57D51BC180}">
      <dsp:nvSpPr>
        <dsp:cNvPr id="0" name=""/>
        <dsp:cNvSpPr/>
      </dsp:nvSpPr>
      <dsp:spPr>
        <a:xfrm>
          <a:off x="0" y="1298861"/>
          <a:ext cx="7973291" cy="103925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100000"/>
            </a:lnSpc>
            <a:spcBef>
              <a:spcPct val="0"/>
            </a:spcBef>
            <a:spcAft>
              <a:spcPct val="35000"/>
            </a:spcAft>
            <a:buNone/>
          </a:pPr>
          <a:r>
            <a:rPr lang="en-GB" sz="1700" kern="1200" dirty="0"/>
            <a:t>Listening in order to learn something new (rather than to confirm what you already know) is essential to good mentoring.</a:t>
          </a:r>
          <a:r>
            <a:rPr lang="en-GB" sz="1700" kern="1200" dirty="0">
              <a:latin typeface="Calibri"/>
            </a:rPr>
            <a:t> </a:t>
          </a:r>
          <a:r>
            <a:rPr lang="en-GB" sz="1700" kern="1200" dirty="0"/>
            <a:t> When you get curious about the other person’s story, you open up the possibility of greater connection and value for both parties.</a:t>
          </a:r>
          <a:endParaRPr lang="en-US" sz="1700" kern="1200" dirty="0"/>
        </a:p>
      </dsp:txBody>
      <dsp:txXfrm>
        <a:off x="50732" y="1349593"/>
        <a:ext cx="7871827" cy="937788"/>
      </dsp:txXfrm>
    </dsp:sp>
    <dsp:sp modelId="{8D640D0C-8C0C-4889-82B0-0AA05D3A0020}">
      <dsp:nvSpPr>
        <dsp:cNvPr id="0" name=""/>
        <dsp:cNvSpPr/>
      </dsp:nvSpPr>
      <dsp:spPr>
        <a:xfrm>
          <a:off x="0" y="2387073"/>
          <a:ext cx="7973291" cy="103925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100000"/>
            </a:lnSpc>
            <a:spcBef>
              <a:spcPct val="0"/>
            </a:spcBef>
            <a:spcAft>
              <a:spcPct val="35000"/>
            </a:spcAft>
            <a:buNone/>
          </a:pPr>
          <a:r>
            <a:rPr lang="en-GB" sz="1700" kern="1200" dirty="0"/>
            <a:t>"In order to understand what another person is saying, you must assume that it is true, and try to imagine what it could be true of." </a:t>
          </a:r>
          <a:r>
            <a:rPr lang="en-GB" sz="1700" kern="1200" dirty="0">
              <a:latin typeface="Calibri"/>
            </a:rPr>
            <a:t>- </a:t>
          </a:r>
          <a:r>
            <a:rPr lang="en-GB" sz="1700" kern="1200" dirty="0"/>
            <a:t>George Miller</a:t>
          </a:r>
          <a:r>
            <a:rPr lang="en-GB" sz="1700" kern="1200" dirty="0">
              <a:latin typeface="Calibri"/>
            </a:rPr>
            <a:t> </a:t>
          </a:r>
          <a:endParaRPr lang="en-US" sz="1700" kern="1200" dirty="0"/>
        </a:p>
      </dsp:txBody>
      <dsp:txXfrm>
        <a:off x="50732" y="2437805"/>
        <a:ext cx="7871827" cy="9377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A9F18-D994-490B-A55E-48FA4C230402}">
      <dsp:nvSpPr>
        <dsp:cNvPr id="0" name=""/>
        <dsp:cNvSpPr/>
      </dsp:nvSpPr>
      <dsp:spPr>
        <a:xfrm>
          <a:off x="0" y="32144"/>
          <a:ext cx="8132618" cy="12202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3. Listen for passion and potential.</a:t>
          </a:r>
          <a:endParaRPr lang="en-US" sz="2200" kern="1200"/>
        </a:p>
      </dsp:txBody>
      <dsp:txXfrm>
        <a:off x="59567" y="91711"/>
        <a:ext cx="8013484" cy="1101102"/>
      </dsp:txXfrm>
    </dsp:sp>
    <dsp:sp modelId="{63F1F0FC-89B9-4D02-85FD-27FFEC0D8EF7}">
      <dsp:nvSpPr>
        <dsp:cNvPr id="0" name=""/>
        <dsp:cNvSpPr/>
      </dsp:nvSpPr>
      <dsp:spPr>
        <a:xfrm>
          <a:off x="0" y="1315741"/>
          <a:ext cx="8132618" cy="12202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Great mentoring means understanding what makes the other person tick, what has brought them to this moment in their career, and where they would like to go next.</a:t>
          </a:r>
          <a:endParaRPr lang="en-US" sz="2200" kern="1200" dirty="0"/>
        </a:p>
      </dsp:txBody>
      <dsp:txXfrm>
        <a:off x="59567" y="1375308"/>
        <a:ext cx="8013484" cy="1101102"/>
      </dsp:txXfrm>
    </dsp:sp>
    <dsp:sp modelId="{74F0B87E-93CC-4715-B181-C57309638366}">
      <dsp:nvSpPr>
        <dsp:cNvPr id="0" name=""/>
        <dsp:cNvSpPr/>
      </dsp:nvSpPr>
      <dsp:spPr>
        <a:xfrm>
          <a:off x="0" y="2599338"/>
          <a:ext cx="8132618" cy="12202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Listening for potential means listening to people as if they have all the tools they need to be successful, and could simply benefit from exploring their thoughts and ideas out loud.</a:t>
          </a:r>
          <a:endParaRPr lang="en-US" sz="2200" kern="1200"/>
        </a:p>
      </dsp:txBody>
      <dsp:txXfrm>
        <a:off x="59567" y="2658905"/>
        <a:ext cx="8013484" cy="11011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BDDC2-2338-4CAD-A563-1E73C9A7B2AA}">
      <dsp:nvSpPr>
        <dsp:cNvPr id="0" name=""/>
        <dsp:cNvSpPr/>
      </dsp:nvSpPr>
      <dsp:spPr>
        <a:xfrm>
          <a:off x="0" y="58401"/>
          <a:ext cx="7512686" cy="11647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4. Share your experience.</a:t>
          </a:r>
        </a:p>
      </dsp:txBody>
      <dsp:txXfrm>
        <a:off x="56859" y="115260"/>
        <a:ext cx="7398968" cy="1051053"/>
      </dsp:txXfrm>
    </dsp:sp>
    <dsp:sp modelId="{92DB1018-D15A-41BA-8165-3FF5F0A94EA0}">
      <dsp:nvSpPr>
        <dsp:cNvPr id="0" name=""/>
        <dsp:cNvSpPr/>
      </dsp:nvSpPr>
      <dsp:spPr>
        <a:xfrm>
          <a:off x="0" y="1283653"/>
          <a:ext cx="7512686" cy="11647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t>One of the pleasures of mentoring is the chance to share one’s own hard-earned experience so that it might be helpful to others coming along a similar path</a:t>
          </a:r>
        </a:p>
      </dsp:txBody>
      <dsp:txXfrm>
        <a:off x="56859" y="1340512"/>
        <a:ext cx="7398968" cy="1051053"/>
      </dsp:txXfrm>
    </dsp:sp>
    <dsp:sp modelId="{1FBC647C-E269-4A78-9F02-1BDCBC5F272E}">
      <dsp:nvSpPr>
        <dsp:cNvPr id="0" name=""/>
        <dsp:cNvSpPr/>
      </dsp:nvSpPr>
      <dsp:spPr>
        <a:xfrm>
          <a:off x="0" y="2508904"/>
          <a:ext cx="7512686" cy="11647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latin typeface="Calibri"/>
            </a:rPr>
            <a:t>Humans</a:t>
          </a:r>
          <a:r>
            <a:rPr lang="en-GB" sz="2100" kern="1200" dirty="0"/>
            <a:t> thrive best when we grow in the presence of those who have gone before.</a:t>
          </a:r>
        </a:p>
      </dsp:txBody>
      <dsp:txXfrm>
        <a:off x="56859" y="2565763"/>
        <a:ext cx="7398968" cy="105105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09B646-FF5B-40A8-9FB9-A674CE6EB086}" type="datetimeFigureOut">
              <a:rPr lang="en-GB" smtClean="0"/>
              <a:t>10/05/2023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C1349D-B601-4E95-A770-9DB1A3E265A7}" type="slidenum">
              <a:rPr lang="en-GB" smtClean="0"/>
              <a:t>‹#›</a:t>
            </a:fld>
            <a:endParaRPr lang="en-GB"/>
          </a:p>
        </p:txBody>
      </p:sp>
    </p:spTree>
    <p:extLst>
      <p:ext uri="{BB962C8B-B14F-4D97-AF65-F5344CB8AC3E}">
        <p14:creationId xmlns:p14="http://schemas.microsoft.com/office/powerpoint/2010/main" val="2112509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Place emphasis on the notion of power and how it influences the relationship</a:t>
            </a:r>
          </a:p>
        </p:txBody>
      </p:sp>
      <p:sp>
        <p:nvSpPr>
          <p:cNvPr id="4" name="Slide Number Placeholder 3"/>
          <p:cNvSpPr>
            <a:spLocks noGrp="1"/>
          </p:cNvSpPr>
          <p:nvPr>
            <p:ph type="sldNum" sz="quarter" idx="5"/>
          </p:nvPr>
        </p:nvSpPr>
        <p:spPr/>
        <p:txBody>
          <a:bodyPr/>
          <a:lstStyle/>
          <a:p>
            <a:fld id="{86C1349D-B601-4E95-A770-9DB1A3E265A7}" type="slidenum">
              <a:rPr lang="en-GB" smtClean="0"/>
              <a:t>2</a:t>
            </a:fld>
            <a:endParaRPr lang="en-GB"/>
          </a:p>
        </p:txBody>
      </p:sp>
    </p:spTree>
    <p:extLst>
      <p:ext uri="{BB962C8B-B14F-4D97-AF65-F5344CB8AC3E}">
        <p14:creationId xmlns:p14="http://schemas.microsoft.com/office/powerpoint/2010/main" val="2508677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Useful resource:</a:t>
            </a:r>
          </a:p>
          <a:p>
            <a:r>
              <a:rPr lang="en-GB" dirty="0"/>
              <a:t>https://clutterbuck-cmi.com/briefings/coaching-or-mentoring-which-do-you-need-a-decision-tree/</a:t>
            </a:r>
          </a:p>
          <a:p>
            <a:r>
              <a:rPr lang="en-GB" dirty="0"/>
              <a:t>Draw upon practical illustration to manage “difficult conversations.</a:t>
            </a:r>
          </a:p>
          <a:p>
            <a:endParaRPr lang="en-GB" dirty="0"/>
          </a:p>
        </p:txBody>
      </p:sp>
      <p:sp>
        <p:nvSpPr>
          <p:cNvPr id="4" name="Slide Number Placeholder 3"/>
          <p:cNvSpPr>
            <a:spLocks noGrp="1"/>
          </p:cNvSpPr>
          <p:nvPr>
            <p:ph type="sldNum" sz="quarter" idx="5"/>
          </p:nvPr>
        </p:nvSpPr>
        <p:spPr/>
        <p:txBody>
          <a:bodyPr/>
          <a:lstStyle/>
          <a:p>
            <a:fld id="{86C1349D-B601-4E95-A770-9DB1A3E265A7}" type="slidenum">
              <a:rPr lang="en-GB" smtClean="0"/>
              <a:t>20</a:t>
            </a:fld>
            <a:endParaRPr lang="en-GB"/>
          </a:p>
        </p:txBody>
      </p:sp>
    </p:spTree>
    <p:extLst>
      <p:ext uri="{BB962C8B-B14F-4D97-AF65-F5344CB8AC3E}">
        <p14:creationId xmlns:p14="http://schemas.microsoft.com/office/powerpoint/2010/main" val="2103854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Encourage a discussion based on the experiences and context of mentoring. Tease out the influences of the organisation or/and statutory bodies. Relate back to defining the role and link to collegiality and collaboration. Explore the informal and formal notions of mentoring</a:t>
            </a:r>
          </a:p>
        </p:txBody>
      </p:sp>
      <p:sp>
        <p:nvSpPr>
          <p:cNvPr id="4" name="Slide Number Placeholder 3"/>
          <p:cNvSpPr>
            <a:spLocks noGrp="1"/>
          </p:cNvSpPr>
          <p:nvPr>
            <p:ph type="sldNum" sz="quarter" idx="5"/>
          </p:nvPr>
        </p:nvSpPr>
        <p:spPr/>
        <p:txBody>
          <a:bodyPr/>
          <a:lstStyle/>
          <a:p>
            <a:fld id="{86C1349D-B601-4E95-A770-9DB1A3E265A7}" type="slidenum">
              <a:rPr lang="en-GB" smtClean="0"/>
              <a:t>3</a:t>
            </a:fld>
            <a:endParaRPr lang="en-GB"/>
          </a:p>
        </p:txBody>
      </p:sp>
    </p:spTree>
    <p:extLst>
      <p:ext uri="{BB962C8B-B14F-4D97-AF65-F5344CB8AC3E}">
        <p14:creationId xmlns:p14="http://schemas.microsoft.com/office/powerpoint/2010/main" val="39174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Examine the influence of power and how mentors can influence their protégés… negatively and positively</a:t>
            </a:r>
          </a:p>
          <a:p>
            <a:r>
              <a:rPr lang="en-GB" dirty="0"/>
              <a:t>Draw upon:</a:t>
            </a:r>
          </a:p>
          <a:p>
            <a:r>
              <a:rPr lang="en-GB" dirty="0" err="1"/>
              <a:t>Fagenson</a:t>
            </a:r>
            <a:r>
              <a:rPr lang="en-GB" dirty="0"/>
              <a:t>, E. A. (1988). The Power of a Mentor: Protégés’ and </a:t>
            </a:r>
            <a:r>
              <a:rPr lang="en-GB" dirty="0" err="1"/>
              <a:t>Nonprotégés</a:t>
            </a:r>
            <a:r>
              <a:rPr lang="en-GB" dirty="0"/>
              <a:t>’ Perceptions of Their Own Power in Organizations. Group &amp; Organization Studies, 13(2), 182–194. https://doi.org/10.1177/105960118801300205</a:t>
            </a:r>
          </a:p>
          <a:p>
            <a:r>
              <a:rPr lang="en-GB" dirty="0"/>
              <a:t>Katharina </a:t>
            </a:r>
            <a:r>
              <a:rPr lang="en-GB" dirty="0" err="1"/>
              <a:t>Fachin</a:t>
            </a:r>
            <a:r>
              <a:rPr lang="en-GB" dirty="0"/>
              <a:t> Lucas (2001) The Social Construction of Mentoring Roles, Mentoring &amp; Tutoring: Partnership in Learning, 9:1, 23-47, DOI: 10.1080/13611260120046665</a:t>
            </a:r>
          </a:p>
          <a:p>
            <a:r>
              <a:rPr lang="en-GB" dirty="0"/>
              <a:t>Ric G. Steele, (2013) The Social Construction of Professional Mentorship, Journal of </a:t>
            </a:r>
            <a:r>
              <a:rPr lang="en-GB" dirty="0" err="1"/>
              <a:t>Pediatric</a:t>
            </a:r>
            <a:r>
              <a:rPr lang="en-GB" dirty="0"/>
              <a:t> Psychology, Volume 38, Issue 2, March 2013, Pages 126–131, https://doi.org/10.1093/jpepsy/jss177</a:t>
            </a:r>
          </a:p>
        </p:txBody>
      </p:sp>
      <p:sp>
        <p:nvSpPr>
          <p:cNvPr id="4" name="Slide Number Placeholder 3"/>
          <p:cNvSpPr>
            <a:spLocks noGrp="1"/>
          </p:cNvSpPr>
          <p:nvPr>
            <p:ph type="sldNum" sz="quarter" idx="5"/>
          </p:nvPr>
        </p:nvSpPr>
        <p:spPr/>
        <p:txBody>
          <a:bodyPr/>
          <a:lstStyle/>
          <a:p>
            <a:fld id="{86C1349D-B601-4E95-A770-9DB1A3E265A7}" type="slidenum">
              <a:rPr lang="en-GB" smtClean="0"/>
              <a:t>4</a:t>
            </a:fld>
            <a:endParaRPr lang="en-GB"/>
          </a:p>
        </p:txBody>
      </p:sp>
    </p:spTree>
    <p:extLst>
      <p:ext uri="{BB962C8B-B14F-4D97-AF65-F5344CB8AC3E}">
        <p14:creationId xmlns:p14="http://schemas.microsoft.com/office/powerpoint/2010/main" val="2597728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Draw upon Garvey, R and Stokes, G (2021) Coaching and Mentoring Theory and Practice 4</a:t>
            </a:r>
            <a:r>
              <a:rPr lang="en-GB" baseline="30000" dirty="0"/>
              <a:t>th</a:t>
            </a:r>
            <a:r>
              <a:rPr lang="en-GB" dirty="0"/>
              <a:t> Edition chapter 7 and 8 to inform this discussion.</a:t>
            </a:r>
          </a:p>
        </p:txBody>
      </p:sp>
      <p:sp>
        <p:nvSpPr>
          <p:cNvPr id="4" name="Slide Number Placeholder 3"/>
          <p:cNvSpPr>
            <a:spLocks noGrp="1"/>
          </p:cNvSpPr>
          <p:nvPr>
            <p:ph type="sldNum" sz="quarter" idx="5"/>
          </p:nvPr>
        </p:nvSpPr>
        <p:spPr/>
        <p:txBody>
          <a:bodyPr/>
          <a:lstStyle/>
          <a:p>
            <a:fld id="{86C1349D-B601-4E95-A770-9DB1A3E265A7}" type="slidenum">
              <a:rPr lang="en-GB" smtClean="0"/>
              <a:t>5</a:t>
            </a:fld>
            <a:endParaRPr lang="en-GB"/>
          </a:p>
        </p:txBody>
      </p:sp>
    </p:spTree>
    <p:extLst>
      <p:ext uri="{BB962C8B-B14F-4D97-AF65-F5344CB8AC3E}">
        <p14:creationId xmlns:p14="http://schemas.microsoft.com/office/powerpoint/2010/main" val="1954286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Draw upon Garvey, R and Stokes, G (2021) Coaching and Mentoring Theory and Practice 4th Edition chapter 7 and 8 to inform this discussion for slides 6 and 7..</a:t>
            </a:r>
          </a:p>
          <a:p>
            <a:endParaRPr lang="en-GB" dirty="0"/>
          </a:p>
        </p:txBody>
      </p:sp>
      <p:sp>
        <p:nvSpPr>
          <p:cNvPr id="4" name="Slide Number Placeholder 3"/>
          <p:cNvSpPr>
            <a:spLocks noGrp="1"/>
          </p:cNvSpPr>
          <p:nvPr>
            <p:ph type="sldNum" sz="quarter" idx="5"/>
          </p:nvPr>
        </p:nvSpPr>
        <p:spPr/>
        <p:txBody>
          <a:bodyPr/>
          <a:lstStyle/>
          <a:p>
            <a:fld id="{86C1349D-B601-4E95-A770-9DB1A3E265A7}" type="slidenum">
              <a:rPr lang="en-GB" smtClean="0"/>
              <a:t>6</a:t>
            </a:fld>
            <a:endParaRPr lang="en-GB"/>
          </a:p>
        </p:txBody>
      </p:sp>
    </p:spTree>
    <p:extLst>
      <p:ext uri="{BB962C8B-B14F-4D97-AF65-F5344CB8AC3E}">
        <p14:creationId xmlns:p14="http://schemas.microsoft.com/office/powerpoint/2010/main" val="2449977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Encourage a reflective discussion around “their” perceptions and experiences and consider what mitigation they would offer to resolve challenges presented</a:t>
            </a:r>
          </a:p>
        </p:txBody>
      </p:sp>
      <p:sp>
        <p:nvSpPr>
          <p:cNvPr id="4" name="Slide Number Placeholder 3"/>
          <p:cNvSpPr>
            <a:spLocks noGrp="1"/>
          </p:cNvSpPr>
          <p:nvPr>
            <p:ph type="sldNum" sz="quarter" idx="5"/>
          </p:nvPr>
        </p:nvSpPr>
        <p:spPr/>
        <p:txBody>
          <a:bodyPr/>
          <a:lstStyle/>
          <a:p>
            <a:fld id="{86C1349D-B601-4E95-A770-9DB1A3E265A7}" type="slidenum">
              <a:rPr lang="en-GB" smtClean="0"/>
              <a:t>8</a:t>
            </a:fld>
            <a:endParaRPr lang="en-GB"/>
          </a:p>
        </p:txBody>
      </p:sp>
    </p:spTree>
    <p:extLst>
      <p:ext uri="{BB962C8B-B14F-4D97-AF65-F5344CB8AC3E}">
        <p14:creationId xmlns:p14="http://schemas.microsoft.com/office/powerpoint/2010/main" val="2262342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Reinforce these 6 practical steps when addressing difference. The subsequent slides focus upon narrative application and illustration.  Useful resources to draw upon: Clutterbuck, D and </a:t>
            </a:r>
            <a:r>
              <a:rPr lang="en-GB" dirty="0" err="1"/>
              <a:t>Ragins</a:t>
            </a:r>
            <a:r>
              <a:rPr lang="en-GB" dirty="0"/>
              <a:t>. B. (2002) Mentoring and Diversity An international perspective – whilst dated is a “go to” resource for materials and illustrations.</a:t>
            </a:r>
          </a:p>
          <a:p>
            <a:r>
              <a:rPr lang="en-GB" dirty="0"/>
              <a:t>Draw upon Garvey, R and Stokes, G (2021) Coaching and Mentoring Theory and Practice 4th Edition chapter 13 to inform this discussion.</a:t>
            </a:r>
          </a:p>
          <a:p>
            <a:endParaRPr lang="en-GB" dirty="0"/>
          </a:p>
          <a:p>
            <a:r>
              <a:rPr lang="en-GB" dirty="0"/>
              <a:t>Osman NY, Gottlieb B. Mentoring Across Differences. </a:t>
            </a:r>
            <a:r>
              <a:rPr lang="en-GB" dirty="0" err="1"/>
              <a:t>MedEdPORTAL</a:t>
            </a:r>
            <a:r>
              <a:rPr lang="en-GB" dirty="0"/>
              <a:t>. 2018;14:10743. https://doi.org/10.15766/mep_2374-8265.10743</a:t>
            </a:r>
          </a:p>
          <a:p>
            <a:r>
              <a:rPr lang="en-GB" dirty="0"/>
              <a:t>Cheng, P. Towards inclusive mentoring in academic psychology. Nat Rev </a:t>
            </a:r>
            <a:r>
              <a:rPr lang="en-GB" dirty="0" err="1"/>
              <a:t>Psychol</a:t>
            </a:r>
            <a:r>
              <a:rPr lang="en-GB" dirty="0"/>
              <a:t> 2, 261–262 (2023). https://doi.org/10.1038/s44159-023-00180-1</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86C1349D-B601-4E95-A770-9DB1A3E265A7}" type="slidenum">
              <a:rPr lang="en-GB" smtClean="0"/>
              <a:t>9</a:t>
            </a:fld>
            <a:endParaRPr lang="en-GB"/>
          </a:p>
        </p:txBody>
      </p:sp>
    </p:spTree>
    <p:extLst>
      <p:ext uri="{BB962C8B-B14F-4D97-AF65-F5344CB8AC3E}">
        <p14:creationId xmlns:p14="http://schemas.microsoft.com/office/powerpoint/2010/main" val="4003274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Draw upon similarity – what is the most important. Likely to be significant difference – reaffirm the point about diversity and difference. This can link to models and approaches where there is no one “size” fits all approach. </a:t>
            </a:r>
          </a:p>
        </p:txBody>
      </p:sp>
      <p:sp>
        <p:nvSpPr>
          <p:cNvPr id="4" name="Slide Number Placeholder 3"/>
          <p:cNvSpPr>
            <a:spLocks noGrp="1"/>
          </p:cNvSpPr>
          <p:nvPr>
            <p:ph type="sldNum" sz="quarter" idx="5"/>
          </p:nvPr>
        </p:nvSpPr>
        <p:spPr/>
        <p:txBody>
          <a:bodyPr/>
          <a:lstStyle/>
          <a:p>
            <a:fld id="{86C1349D-B601-4E95-A770-9DB1A3E265A7}" type="slidenum">
              <a:rPr lang="en-GB" smtClean="0"/>
              <a:t>14</a:t>
            </a:fld>
            <a:endParaRPr lang="en-GB"/>
          </a:p>
        </p:txBody>
      </p:sp>
    </p:spTree>
    <p:extLst>
      <p:ext uri="{BB962C8B-B14F-4D97-AF65-F5344CB8AC3E}">
        <p14:creationId xmlns:p14="http://schemas.microsoft.com/office/powerpoint/2010/main" val="3497069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For the next four slides Draw upon:</a:t>
            </a:r>
          </a:p>
          <a:p>
            <a:r>
              <a:rPr lang="en-GB" dirty="0"/>
              <a:t>Rolfe, a (2007) The mentoring conversation : mentoring works.com</a:t>
            </a:r>
          </a:p>
          <a:p>
            <a:endParaRPr lang="en-GB" dirty="0"/>
          </a:p>
          <a:p>
            <a:r>
              <a:rPr lang="en-GB" dirty="0"/>
              <a:t> Garvey, R and Stokes, G (2021) Coaching and Mentoring Theory and Practice 4th Edition chapter 6 and 8 to inform this discussion.</a:t>
            </a:r>
          </a:p>
          <a:p>
            <a:r>
              <a:rPr lang="en-GB" dirty="0"/>
              <a:t>Explore practical solutions to the challenges presented</a:t>
            </a:r>
          </a:p>
          <a:p>
            <a:endParaRPr lang="en-GB" dirty="0"/>
          </a:p>
        </p:txBody>
      </p:sp>
      <p:sp>
        <p:nvSpPr>
          <p:cNvPr id="4" name="Slide Number Placeholder 3"/>
          <p:cNvSpPr>
            <a:spLocks noGrp="1"/>
          </p:cNvSpPr>
          <p:nvPr>
            <p:ph type="sldNum" sz="quarter" idx="5"/>
          </p:nvPr>
        </p:nvSpPr>
        <p:spPr/>
        <p:txBody>
          <a:bodyPr/>
          <a:lstStyle/>
          <a:p>
            <a:fld id="{86C1349D-B601-4E95-A770-9DB1A3E265A7}" type="slidenum">
              <a:rPr lang="en-GB" smtClean="0"/>
              <a:t>15</a:t>
            </a:fld>
            <a:endParaRPr lang="en-GB"/>
          </a:p>
        </p:txBody>
      </p:sp>
    </p:spTree>
    <p:extLst>
      <p:ext uri="{BB962C8B-B14F-4D97-AF65-F5344CB8AC3E}">
        <p14:creationId xmlns:p14="http://schemas.microsoft.com/office/powerpoint/2010/main" val="294051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6"/>
            <a:ext cx="7772400" cy="1470025"/>
          </a:xfr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08436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30330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8"/>
            <a:ext cx="2057400" cy="5073427"/>
          </a:xfr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8"/>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26571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66020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p:spPr>
        <p:txBody>
          <a:bodyPr anchor="t"/>
          <a:lstStyle>
            <a:lvl1pPr algn="l">
              <a:defRPr sz="3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10/05/2023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521142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052738"/>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8"/>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10/05/2023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329341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10/05/2023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972016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E7A2AA-100F-4D4D-8C65-3354E468C038}" type="datetimeFigureOut">
              <a:rPr lang="en-GB" smtClean="0"/>
              <a:t>10/05/2023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543430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10/05/2023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125541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032271"/>
            <a:ext cx="3008313" cy="1162050"/>
          </a:xfrm>
        </p:spPr>
        <p:txBody>
          <a:bodyPr anchor="b"/>
          <a:lstStyle>
            <a:lvl1pPr algn="l">
              <a:defRPr sz="15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2194321"/>
            <a:ext cx="3008313" cy="339491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10/05/2023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122328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p:spPr>
        <p:txBody>
          <a:bodyPr anchor="b"/>
          <a:lstStyle>
            <a:lvl1pPr algn="l">
              <a:defRPr sz="15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7"/>
            <a:ext cx="5486400" cy="360040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10/05/2023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a:p>
        </p:txBody>
      </p:sp>
    </p:spTree>
    <p:extLst>
      <p:ext uri="{BB962C8B-B14F-4D97-AF65-F5344CB8AC3E}">
        <p14:creationId xmlns:p14="http://schemas.microsoft.com/office/powerpoint/2010/main" val="2747076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2"/>
            <a:ext cx="9144000" cy="906197"/>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a:p>
        </p:txBody>
      </p:sp>
      <p:sp>
        <p:nvSpPr>
          <p:cNvPr id="2" name="Title Placeholder 1"/>
          <p:cNvSpPr>
            <a:spLocks noGrp="1"/>
          </p:cNvSpPr>
          <p:nvPr>
            <p:ph type="title"/>
          </p:nvPr>
        </p:nvSpPr>
        <p:spPr>
          <a:xfrm>
            <a:off x="457201"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2738"/>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900">
                <a:solidFill>
                  <a:schemeClr val="tx1">
                    <a:tint val="75000"/>
                  </a:schemeClr>
                </a:solidFill>
              </a:defRPr>
            </a:lvl1pPr>
          </a:lstStyle>
          <a:p>
            <a:fld id="{F0E7A2AA-100F-4D4D-8C65-3354E468C038}" type="datetimeFigureOut">
              <a:rPr lang="en-GB" smtClean="0"/>
              <a:t>10/05/2023</a:t>
            </a:fld>
            <a:endParaRPr lang="en-GB"/>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900">
                <a:solidFill>
                  <a:schemeClr val="tx1">
                    <a:tint val="75000"/>
                  </a:schemeClr>
                </a:solidFill>
              </a:defRPr>
            </a:lvl1pPr>
          </a:lstStyle>
          <a:p>
            <a:fld id="{A0E4A669-7135-4B0C-A55B-90DF719C6784}" type="slidenum">
              <a:rPr lang="en-GB" smtClean="0"/>
              <a:t>‹#›</a:t>
            </a:fld>
            <a:endParaRPr lang="en-GB"/>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cxnSp>
        <p:nvCxnSpPr>
          <p:cNvPr id="9" name="Straight Connector 8"/>
          <p:cNvCxnSpPr/>
          <p:nvPr userDrawn="1"/>
        </p:nvCxnSpPr>
        <p:spPr>
          <a:xfrm>
            <a:off x="0" y="6237312"/>
            <a:ext cx="9144000" cy="0"/>
          </a:xfrm>
          <a:prstGeom prst="line">
            <a:avLst/>
          </a:prstGeom>
          <a:ln w="28575">
            <a:solidFill>
              <a:srgbClr val="003E7E">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7" y="6309322"/>
            <a:ext cx="1440160" cy="469561"/>
          </a:xfrm>
          <a:prstGeom prst="rect">
            <a:avLst/>
          </a:prstGeom>
        </p:spPr>
      </p:pic>
      <p:pic>
        <p:nvPicPr>
          <p:cNvPr id="8" name="Picture 7"/>
          <p:cNvPicPr>
            <a:picLocks noChangeAspect="1"/>
          </p:cNvPicPr>
          <p:nvPr userDrawn="1"/>
        </p:nvPicPr>
        <p:blipFill>
          <a:blip r:embed="rId14"/>
          <a:stretch>
            <a:fillRect/>
          </a:stretch>
        </p:blipFill>
        <p:spPr>
          <a:xfrm>
            <a:off x="7065124" y="169611"/>
            <a:ext cx="1621677" cy="566977"/>
          </a:xfrm>
          <a:prstGeom prst="rect">
            <a:avLst/>
          </a:prstGeom>
        </p:spPr>
      </p:pic>
    </p:spTree>
    <p:extLst>
      <p:ext uri="{BB962C8B-B14F-4D97-AF65-F5344CB8AC3E}">
        <p14:creationId xmlns:p14="http://schemas.microsoft.com/office/powerpoint/2010/main" val="42253803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997"/>
            <a:ext cx="7772400" cy="1102519"/>
          </a:xfrm>
        </p:spPr>
        <p:txBody>
          <a:bodyPr anchor="ctr">
            <a:normAutofit fontScale="90000"/>
          </a:bodyPr>
          <a:lstStyle/>
          <a:p>
            <a:br>
              <a:rPr lang="en-GB" sz="3000" dirty="0"/>
            </a:br>
            <a:r>
              <a:rPr lang="en-GB" b="1" dirty="0"/>
              <a:t>Coaching and Mentoring: </a:t>
            </a:r>
            <a:br>
              <a:rPr lang="en-GB" b="1" dirty="0"/>
            </a:br>
            <a:r>
              <a:rPr lang="en-GB" b="1" dirty="0"/>
              <a:t>an “How to” learning opportunity</a:t>
            </a:r>
            <a:br>
              <a:rPr lang="en-GB" b="1" dirty="0"/>
            </a:br>
            <a:br>
              <a:rPr lang="en-GB" b="1" dirty="0"/>
            </a:br>
            <a:r>
              <a:rPr lang="en-GB" b="1" dirty="0"/>
              <a:t> </a:t>
            </a:r>
            <a:r>
              <a:rPr lang="en-GB" sz="3100" dirty="0"/>
              <a:t>Theme 2: Promoting the mentoring relationship</a:t>
            </a:r>
            <a:endParaRPr lang="en-GB" sz="3100" dirty="0">
              <a:cs typeface="Calibri"/>
            </a:endParaRPr>
          </a:p>
        </p:txBody>
      </p:sp>
    </p:spTree>
    <p:extLst>
      <p:ext uri="{BB962C8B-B14F-4D97-AF65-F5344CB8AC3E}">
        <p14:creationId xmlns:p14="http://schemas.microsoft.com/office/powerpoint/2010/main" val="3940120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955216"/>
            <a:ext cx="6347048" cy="475562"/>
          </a:xfrm>
        </p:spPr>
        <p:txBody>
          <a:bodyPr anchor="ctr">
            <a:normAutofit/>
          </a:bodyPr>
          <a:lstStyle/>
          <a:p>
            <a:pPr>
              <a:lnSpc>
                <a:spcPct val="90000"/>
              </a:lnSpc>
            </a:pPr>
            <a:br>
              <a:rPr lang="en-GB" sz="900" b="1"/>
            </a:br>
            <a:r>
              <a:rPr lang="en-GB" sz="900" b="1"/>
              <a:t>Communication: Relationship building</a:t>
            </a:r>
            <a:br>
              <a:rPr lang="en-GB" sz="900" b="1"/>
            </a:br>
            <a:endParaRPr lang="en-GB" sz="900" b="1"/>
          </a:p>
        </p:txBody>
      </p:sp>
      <p:graphicFrame>
        <p:nvGraphicFramePr>
          <p:cNvPr id="11" name="Content Placeholder 2">
            <a:extLst>
              <a:ext uri="{FF2B5EF4-FFF2-40B4-BE49-F238E27FC236}">
                <a16:creationId xmlns:a16="http://schemas.microsoft.com/office/drawing/2014/main" id="{666A7BEE-0B2D-341F-EA79-C62F0E4C084B}"/>
              </a:ext>
            </a:extLst>
          </p:cNvPr>
          <p:cNvGraphicFramePr>
            <a:graphicFrameLocks noGrp="1"/>
          </p:cNvGraphicFramePr>
          <p:nvPr>
            <p:ph idx="1"/>
            <p:extLst>
              <p:ext uri="{D42A27DB-BD31-4B8C-83A1-F6EECF244321}">
                <p14:modId xmlns:p14="http://schemas.microsoft.com/office/powerpoint/2010/main" val="4207929354"/>
              </p:ext>
            </p:extLst>
          </p:nvPr>
        </p:nvGraphicFramePr>
        <p:xfrm>
          <a:off x="457200" y="1646803"/>
          <a:ext cx="8229600" cy="3402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4679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A43DE3D9-C0B7-38C5-201E-6C6A3A30909D}"/>
              </a:ext>
            </a:extLst>
          </p:cNvPr>
          <p:cNvSpPr>
            <a:spLocks noGrp="1"/>
          </p:cNvSpPr>
          <p:nvPr>
            <p:ph type="title"/>
          </p:nvPr>
        </p:nvSpPr>
        <p:spPr>
          <a:xfrm>
            <a:off x="457201" y="955216"/>
            <a:ext cx="6347048" cy="475562"/>
          </a:xfrm>
        </p:spPr>
        <p:txBody>
          <a:bodyPr/>
          <a:lstStyle/>
          <a:p>
            <a:endParaRPr lang="en-US" dirty="0"/>
          </a:p>
        </p:txBody>
      </p:sp>
      <p:graphicFrame>
        <p:nvGraphicFramePr>
          <p:cNvPr id="5" name="Content Placeholder 2">
            <a:extLst>
              <a:ext uri="{FF2B5EF4-FFF2-40B4-BE49-F238E27FC236}">
                <a16:creationId xmlns:a16="http://schemas.microsoft.com/office/drawing/2014/main" id="{EC0878EC-DDEA-EA87-A3DD-E1CAADE6BE73}"/>
              </a:ext>
            </a:extLst>
          </p:cNvPr>
          <p:cNvGraphicFramePr>
            <a:graphicFrameLocks noGrp="1"/>
          </p:cNvGraphicFramePr>
          <p:nvPr>
            <p:ph sz="half" idx="2"/>
            <p:extLst>
              <p:ext uri="{D42A27DB-BD31-4B8C-83A1-F6EECF244321}">
                <p14:modId xmlns:p14="http://schemas.microsoft.com/office/powerpoint/2010/main" val="2649497020"/>
              </p:ext>
            </p:extLst>
          </p:nvPr>
        </p:nvGraphicFramePr>
        <p:xfrm>
          <a:off x="609601" y="1535966"/>
          <a:ext cx="7973291" cy="363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1982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AAD8F11F-B545-B0C3-E287-B6AA3FEA92D5}"/>
              </a:ext>
            </a:extLst>
          </p:cNvPr>
          <p:cNvSpPr>
            <a:spLocks noGrp="1"/>
          </p:cNvSpPr>
          <p:nvPr>
            <p:ph type="title"/>
          </p:nvPr>
        </p:nvSpPr>
        <p:spPr>
          <a:xfrm>
            <a:off x="457201" y="955216"/>
            <a:ext cx="6347048" cy="475562"/>
          </a:xfrm>
        </p:spPr>
        <p:txBody>
          <a:bodyPr/>
          <a:lstStyle/>
          <a:p>
            <a:endParaRPr lang="en-US"/>
          </a:p>
        </p:txBody>
      </p:sp>
      <p:graphicFrame>
        <p:nvGraphicFramePr>
          <p:cNvPr id="5" name="Content Placeholder 2">
            <a:extLst>
              <a:ext uri="{FF2B5EF4-FFF2-40B4-BE49-F238E27FC236}">
                <a16:creationId xmlns:a16="http://schemas.microsoft.com/office/drawing/2014/main" id="{08BCD834-370E-3A3B-B0E3-68386D4A4930}"/>
              </a:ext>
            </a:extLst>
          </p:cNvPr>
          <p:cNvGraphicFramePr>
            <a:graphicFrameLocks noGrp="1"/>
          </p:cNvGraphicFramePr>
          <p:nvPr>
            <p:ph sz="half" idx="2"/>
            <p:extLst>
              <p:ext uri="{D42A27DB-BD31-4B8C-83A1-F6EECF244321}">
                <p14:modId xmlns:p14="http://schemas.microsoft.com/office/powerpoint/2010/main" val="1747780538"/>
              </p:ext>
            </p:extLst>
          </p:nvPr>
        </p:nvGraphicFramePr>
        <p:xfrm>
          <a:off x="554182" y="1646803"/>
          <a:ext cx="8132618" cy="3851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9061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2">
            <a:extLst>
              <a:ext uri="{FF2B5EF4-FFF2-40B4-BE49-F238E27FC236}">
                <a16:creationId xmlns:a16="http://schemas.microsoft.com/office/drawing/2014/main" id="{88411444-4B36-106B-575A-21484D8FBE52}"/>
              </a:ext>
            </a:extLst>
          </p:cNvPr>
          <p:cNvGraphicFramePr>
            <a:graphicFrameLocks/>
          </p:cNvGraphicFramePr>
          <p:nvPr>
            <p:extLst>
              <p:ext uri="{D42A27DB-BD31-4B8C-83A1-F6EECF244321}">
                <p14:modId xmlns:p14="http://schemas.microsoft.com/office/powerpoint/2010/main" val="1682227890"/>
              </p:ext>
            </p:extLst>
          </p:nvPr>
        </p:nvGraphicFramePr>
        <p:xfrm>
          <a:off x="554182" y="1646804"/>
          <a:ext cx="7512686" cy="3732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5746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56716"/>
            <a:ext cx="6347048" cy="475562"/>
          </a:xfrm>
        </p:spPr>
        <p:txBody>
          <a:bodyPr anchor="ctr">
            <a:noAutofit/>
          </a:bodyPr>
          <a:lstStyle/>
          <a:p>
            <a:pPr>
              <a:lnSpc>
                <a:spcPct val="90000"/>
              </a:lnSpc>
            </a:pPr>
            <a:r>
              <a:rPr lang="en-GB" sz="2800" dirty="0"/>
              <a:t>In breakout rooms (15 mins) </a:t>
            </a:r>
          </a:p>
        </p:txBody>
      </p:sp>
      <p:graphicFrame>
        <p:nvGraphicFramePr>
          <p:cNvPr id="16" name="Content Placeholder 2">
            <a:extLst>
              <a:ext uri="{FF2B5EF4-FFF2-40B4-BE49-F238E27FC236}">
                <a16:creationId xmlns:a16="http://schemas.microsoft.com/office/drawing/2014/main" id="{D1197DD0-CE3F-0416-9BBC-963DB83F88BB}"/>
              </a:ext>
            </a:extLst>
          </p:cNvPr>
          <p:cNvGraphicFramePr>
            <a:graphicFrameLocks noGrp="1"/>
          </p:cNvGraphicFramePr>
          <p:nvPr>
            <p:ph sz="half" idx="2"/>
            <p:extLst>
              <p:ext uri="{D42A27DB-BD31-4B8C-83A1-F6EECF244321}">
                <p14:modId xmlns:p14="http://schemas.microsoft.com/office/powerpoint/2010/main" val="1857519952"/>
              </p:ext>
            </p:extLst>
          </p:nvPr>
        </p:nvGraphicFramePr>
        <p:xfrm>
          <a:off x="858982" y="1646803"/>
          <a:ext cx="7827818" cy="38032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3544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a:br>
            <a:r>
              <a:rPr lang="en-GB" b="1"/>
              <a:t>Barriers to Effective Communication</a:t>
            </a:r>
            <a:br>
              <a:rPr lang="en-GB"/>
            </a:br>
            <a:endParaRPr lang="en-GB" dirty="0"/>
          </a:p>
        </p:txBody>
      </p:sp>
      <p:sp>
        <p:nvSpPr>
          <p:cNvPr id="3" name="Content Placeholder 2"/>
          <p:cNvSpPr>
            <a:spLocks noGrp="1"/>
          </p:cNvSpPr>
          <p:nvPr>
            <p:ph idx="1"/>
          </p:nvPr>
        </p:nvSpPr>
        <p:spPr>
          <a:xfrm>
            <a:off x="346166" y="1316749"/>
            <a:ext cx="8169185" cy="4121331"/>
          </a:xfrm>
        </p:spPr>
        <p:txBody>
          <a:bodyPr vert="horz" lIns="91440" tIns="45720" rIns="91440" bIns="45720" rtlCol="0" anchor="t">
            <a:noAutofit/>
          </a:bodyPr>
          <a:lstStyle/>
          <a:p>
            <a:pPr marL="0" indent="0">
              <a:buNone/>
            </a:pPr>
            <a:r>
              <a:rPr lang="en-GB" sz="1800" dirty="0"/>
              <a:t>Three typical barriers to effective communication include the following.</a:t>
            </a:r>
          </a:p>
          <a:p>
            <a:pPr marL="0" indent="0">
              <a:buNone/>
            </a:pPr>
            <a:endParaRPr lang="en-GB" sz="1800" b="1" dirty="0"/>
          </a:p>
          <a:p>
            <a:pPr marL="0" indent="0">
              <a:buNone/>
            </a:pPr>
            <a:r>
              <a:rPr lang="en-GB" sz="2000" b="1" dirty="0"/>
              <a:t>Defensiveness or premature assumptions</a:t>
            </a:r>
            <a:endParaRPr lang="en-GB" sz="2000" b="1" dirty="0">
              <a:cs typeface="Calibri"/>
            </a:endParaRPr>
          </a:p>
          <a:p>
            <a:pPr marL="0" indent="0">
              <a:buNone/>
            </a:pPr>
            <a:endParaRPr lang="en-GB" sz="1800" dirty="0"/>
          </a:p>
          <a:p>
            <a:pPr marL="0" indent="0">
              <a:buNone/>
            </a:pPr>
            <a:r>
              <a:rPr lang="en-GB" sz="1800" dirty="0"/>
              <a:t>Problem: </a:t>
            </a:r>
            <a:endParaRPr lang="en-GB" dirty="0"/>
          </a:p>
          <a:p>
            <a:pPr marL="0" indent="0">
              <a:buNone/>
            </a:pPr>
            <a:r>
              <a:rPr lang="en-GB" sz="1800" dirty="0"/>
              <a:t>A defensive listener will be less able to "hear" what the speaker is saying. Instead of listening, a person is thinking about why an interaction is occurring or perhaps preparing a response to a message that he or she hasn't heard. </a:t>
            </a:r>
          </a:p>
          <a:p>
            <a:pPr marL="0" indent="0">
              <a:buNone/>
            </a:pPr>
            <a:endParaRPr lang="en-GB" sz="1800" dirty="0"/>
          </a:p>
          <a:p>
            <a:pPr marL="0" indent="0">
              <a:buNone/>
            </a:pPr>
            <a:r>
              <a:rPr lang="en-GB" sz="1800" dirty="0"/>
              <a:t>Solution: </a:t>
            </a:r>
            <a:endParaRPr lang="en-GB" dirty="0"/>
          </a:p>
          <a:p>
            <a:pPr marL="0" indent="0">
              <a:buNone/>
            </a:pPr>
            <a:r>
              <a:rPr lang="en-GB" sz="1800" dirty="0"/>
              <a:t>The listener should not presuppose that he or she knows the reason for or the basis of the communication, nor should the listener feel defensive without knowing what is being said. Being open and nonjudgmental will allow the listener to truly hear what is being said. </a:t>
            </a:r>
          </a:p>
          <a:p>
            <a:pPr marL="0" indent="0">
              <a:buNone/>
            </a:pPr>
            <a:br>
              <a:rPr lang="en-GB" sz="1800" dirty="0"/>
            </a:br>
            <a:endParaRPr lang="en-GB" sz="1800" dirty="0"/>
          </a:p>
        </p:txBody>
      </p:sp>
    </p:spTree>
    <p:extLst>
      <p:ext uri="{BB962C8B-B14F-4D97-AF65-F5344CB8AC3E}">
        <p14:creationId xmlns:p14="http://schemas.microsoft.com/office/powerpoint/2010/main" val="1412772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5172" y="1399358"/>
            <a:ext cx="7960178" cy="4090614"/>
          </a:xfrm>
        </p:spPr>
        <p:txBody>
          <a:bodyPr vert="horz" lIns="91440" tIns="45720" rIns="91440" bIns="45720" rtlCol="0" anchor="t">
            <a:normAutofit fontScale="62500" lnSpcReduction="20000"/>
          </a:bodyPr>
          <a:lstStyle/>
          <a:p>
            <a:endParaRPr lang="en-GB" dirty="0"/>
          </a:p>
          <a:p>
            <a:pPr marL="0" indent="0">
              <a:buNone/>
            </a:pPr>
            <a:r>
              <a:rPr lang="en-GB" b="1" dirty="0"/>
              <a:t>Judgments based on cultural differences or interpersonal relationships</a:t>
            </a:r>
            <a:endParaRPr lang="en-GB" b="1" dirty="0">
              <a:cs typeface="Calibri"/>
            </a:endParaRPr>
          </a:p>
          <a:p>
            <a:pPr marL="0" indent="0">
              <a:buNone/>
            </a:pPr>
            <a:endParaRPr lang="en-GB" dirty="0"/>
          </a:p>
          <a:p>
            <a:pPr marL="0" indent="0">
              <a:buNone/>
            </a:pPr>
            <a:r>
              <a:rPr lang="en-GB" dirty="0"/>
              <a:t>Problem: </a:t>
            </a:r>
          </a:p>
          <a:p>
            <a:pPr marL="0" indent="0">
              <a:buNone/>
            </a:pPr>
            <a:r>
              <a:rPr lang="en-GB" dirty="0"/>
              <a:t>This problem goes hand in hand with that of making assumptions. In this case, the problem involves presupposing things about another person based on cultural differences and personal associations. </a:t>
            </a:r>
          </a:p>
          <a:p>
            <a:endParaRPr lang="en-GB" dirty="0"/>
          </a:p>
          <a:p>
            <a:pPr marL="0" indent="0">
              <a:buNone/>
            </a:pPr>
            <a:r>
              <a:rPr lang="en-GB" dirty="0"/>
              <a:t>Solution:</a:t>
            </a:r>
          </a:p>
          <a:p>
            <a:pPr marL="0" indent="0">
              <a:buNone/>
            </a:pPr>
            <a:r>
              <a:rPr lang="en-GB" dirty="0"/>
              <a:t>It is important for the speaker and listener to be open with each other to dispel and/or acknowledge assumptions and biases. For this to happen, it may be useful to address biases head on in an open dialogue. </a:t>
            </a:r>
            <a:endParaRPr lang="en-GB" dirty="0">
              <a:cs typeface="Calibri"/>
            </a:endParaRPr>
          </a:p>
          <a:p>
            <a:endParaRPr lang="en-GB" dirty="0"/>
          </a:p>
        </p:txBody>
      </p:sp>
    </p:spTree>
    <p:extLst>
      <p:ext uri="{BB962C8B-B14F-4D97-AF65-F5344CB8AC3E}">
        <p14:creationId xmlns:p14="http://schemas.microsoft.com/office/powerpoint/2010/main" val="3215261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298" y="1347107"/>
            <a:ext cx="7934053" cy="4142865"/>
          </a:xfrm>
        </p:spPr>
        <p:txBody>
          <a:bodyPr vert="horz" lIns="91440" tIns="45720" rIns="91440" bIns="45720" rtlCol="0" anchor="t">
            <a:normAutofit fontScale="62500" lnSpcReduction="20000"/>
          </a:bodyPr>
          <a:lstStyle/>
          <a:p>
            <a:pPr marL="0" indent="0">
              <a:buNone/>
            </a:pPr>
            <a:r>
              <a:rPr lang="en-GB" b="1"/>
              <a:t>Mixed messages</a:t>
            </a:r>
            <a:endParaRPr lang="en-GB">
              <a:cs typeface="Calibri"/>
            </a:endParaRPr>
          </a:p>
          <a:p>
            <a:pPr marL="0" indent="0">
              <a:buNone/>
            </a:pPr>
            <a:endParaRPr lang="en-GB" dirty="0"/>
          </a:p>
          <a:p>
            <a:pPr marL="0" indent="0">
              <a:buNone/>
            </a:pPr>
            <a:r>
              <a:rPr lang="en-GB" dirty="0"/>
              <a:t>Problem: </a:t>
            </a:r>
            <a:endParaRPr lang="en-GB" dirty="0">
              <a:cs typeface="Calibri"/>
            </a:endParaRPr>
          </a:p>
          <a:p>
            <a:pPr marL="0" indent="0">
              <a:buNone/>
            </a:pPr>
            <a:r>
              <a:rPr lang="en-GB" dirty="0"/>
              <a:t>A conversation that conveys contradictory messages or conflates the intended message with extraneous issues can cause confusion, concern, or resentment.</a:t>
            </a:r>
          </a:p>
          <a:p>
            <a:endParaRPr lang="en-GB" dirty="0"/>
          </a:p>
          <a:p>
            <a:pPr marL="0" indent="0">
              <a:buNone/>
            </a:pPr>
            <a:r>
              <a:rPr lang="en-GB" dirty="0"/>
              <a:t>Solution: </a:t>
            </a:r>
          </a:p>
          <a:p>
            <a:pPr marL="0" indent="0">
              <a:buNone/>
            </a:pPr>
            <a:r>
              <a:rPr lang="en-GB" dirty="0"/>
              <a:t>Before speaking, people should think carefully about the points to be made. Written talking points can be useful in this regard. If there are multiple messages to convey (perhaps some positive and some negative messages), it may be better to present them on separate occasions or in different environments. Conveying only one message at a time can help avoid confusion and misunderstanding.</a:t>
            </a:r>
          </a:p>
          <a:p>
            <a:endParaRPr lang="en-GB" dirty="0"/>
          </a:p>
        </p:txBody>
      </p:sp>
    </p:spTree>
    <p:extLst>
      <p:ext uri="{BB962C8B-B14F-4D97-AF65-F5344CB8AC3E}">
        <p14:creationId xmlns:p14="http://schemas.microsoft.com/office/powerpoint/2010/main" val="1649740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631453"/>
            <a:ext cx="3008313" cy="871538"/>
          </a:xfrm>
        </p:spPr>
        <p:txBody>
          <a:bodyPr anchor="b">
            <a:normAutofit/>
          </a:bodyPr>
          <a:lstStyle/>
          <a:p>
            <a:pPr>
              <a:lnSpc>
                <a:spcPct val="90000"/>
              </a:lnSpc>
            </a:pPr>
            <a:br>
              <a:rPr lang="en-GB" sz="1425" dirty="0"/>
            </a:br>
            <a:br>
              <a:rPr lang="en-GB" sz="1425" dirty="0"/>
            </a:br>
            <a:endParaRPr lang="en-GB" sz="1425" dirty="0"/>
          </a:p>
        </p:txBody>
      </p:sp>
      <p:sp>
        <p:nvSpPr>
          <p:cNvPr id="3" name="Content Placeholder 2"/>
          <p:cNvSpPr>
            <a:spLocks noGrp="1"/>
          </p:cNvSpPr>
          <p:nvPr>
            <p:ph idx="1"/>
          </p:nvPr>
        </p:nvSpPr>
        <p:spPr>
          <a:xfrm>
            <a:off x="3575050" y="1646803"/>
            <a:ext cx="5111750" cy="3402378"/>
          </a:xfrm>
        </p:spPr>
        <p:txBody>
          <a:bodyPr>
            <a:normAutofit/>
          </a:bodyPr>
          <a:lstStyle/>
          <a:p>
            <a:pPr>
              <a:lnSpc>
                <a:spcPct val="90000"/>
              </a:lnSpc>
            </a:pPr>
            <a:r>
              <a:rPr lang="en-GB" sz="2025"/>
              <a:t>Why should I give feedback?</a:t>
            </a:r>
          </a:p>
          <a:p>
            <a:pPr>
              <a:lnSpc>
                <a:spcPct val="90000"/>
              </a:lnSpc>
            </a:pPr>
            <a:r>
              <a:rPr lang="en-GB" sz="2025"/>
              <a:t>It is your obligation to help your protégé identify and learn the skills and knowledge needed for a successful career/learning experience.</a:t>
            </a:r>
          </a:p>
          <a:p>
            <a:pPr>
              <a:lnSpc>
                <a:spcPct val="90000"/>
              </a:lnSpc>
            </a:pPr>
            <a:r>
              <a:rPr lang="en-GB" sz="2025"/>
              <a:t>Feedback allows you to acknowledge your protégé’s strengths and to motivate the mentee to work on areas of weakness.</a:t>
            </a:r>
          </a:p>
          <a:p>
            <a:pPr>
              <a:lnSpc>
                <a:spcPct val="90000"/>
              </a:lnSpc>
            </a:pPr>
            <a:r>
              <a:rPr lang="en-GB" sz="2025"/>
              <a:t>Your protégé wants and needs your feedback to move forward in their career.</a:t>
            </a:r>
          </a:p>
        </p:txBody>
      </p:sp>
      <p:sp>
        <p:nvSpPr>
          <p:cNvPr id="8" name="Text Placeholder 3">
            <a:extLst>
              <a:ext uri="{FF2B5EF4-FFF2-40B4-BE49-F238E27FC236}">
                <a16:creationId xmlns:a16="http://schemas.microsoft.com/office/drawing/2014/main" id="{E6BCA773-EE05-2163-2AA4-E34ED163BBCC}"/>
              </a:ext>
            </a:extLst>
          </p:cNvPr>
          <p:cNvSpPr>
            <a:spLocks noGrp="1"/>
          </p:cNvSpPr>
          <p:nvPr>
            <p:ph type="body" sz="half" idx="2"/>
          </p:nvPr>
        </p:nvSpPr>
        <p:spPr>
          <a:xfrm>
            <a:off x="363163" y="1857874"/>
            <a:ext cx="3211887" cy="2546189"/>
          </a:xfrm>
        </p:spPr>
        <p:txBody>
          <a:bodyPr/>
          <a:lstStyle/>
          <a:p>
            <a:endParaRPr lang="en-GB" dirty="0"/>
          </a:p>
          <a:p>
            <a:endParaRPr lang="en-GB" dirty="0"/>
          </a:p>
          <a:p>
            <a:endParaRPr lang="en-GB" dirty="0"/>
          </a:p>
          <a:p>
            <a:endParaRPr lang="en-GB" dirty="0"/>
          </a:p>
          <a:p>
            <a:r>
              <a:rPr lang="en-GB" sz="2400" b="1" dirty="0"/>
              <a:t>A Mentoring challenge:</a:t>
            </a:r>
            <a:br>
              <a:rPr lang="en-GB" sz="2400" b="1" dirty="0"/>
            </a:br>
            <a:r>
              <a:rPr lang="en-GB" sz="2400" b="1" dirty="0"/>
              <a:t>Giving and Receiving Feedback</a:t>
            </a:r>
            <a:endParaRPr lang="en-US" sz="2400" b="1" dirty="0"/>
          </a:p>
        </p:txBody>
      </p:sp>
    </p:spTree>
    <p:extLst>
      <p:ext uri="{BB962C8B-B14F-4D97-AF65-F5344CB8AC3E}">
        <p14:creationId xmlns:p14="http://schemas.microsoft.com/office/powerpoint/2010/main" val="363808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Managing the difficult conversation:</a:t>
            </a:r>
            <a:endParaRPr lang="en-GB" sz="2800" dirty="0">
              <a:cs typeface="Calibri"/>
            </a:endParaRPr>
          </a:p>
        </p:txBody>
      </p:sp>
      <p:sp>
        <p:nvSpPr>
          <p:cNvPr id="3" name="Content Placeholder 2"/>
          <p:cNvSpPr>
            <a:spLocks noGrp="1"/>
          </p:cNvSpPr>
          <p:nvPr>
            <p:ph idx="1"/>
          </p:nvPr>
        </p:nvSpPr>
        <p:spPr>
          <a:xfrm>
            <a:off x="457201" y="1208678"/>
            <a:ext cx="8058150" cy="4662294"/>
          </a:xfrm>
        </p:spPr>
        <p:txBody>
          <a:bodyPr vert="horz" lIns="91440" tIns="45720" rIns="91440" bIns="45720" rtlCol="0" anchor="t">
            <a:normAutofit fontScale="40000" lnSpcReduction="20000"/>
          </a:bodyPr>
          <a:lstStyle/>
          <a:p>
            <a:pPr marL="0" indent="0">
              <a:buNone/>
            </a:pPr>
            <a:r>
              <a:rPr lang="en-GB" b="1" dirty="0"/>
              <a:t>		• Consider the Situation, Behaviour, and Impact</a:t>
            </a:r>
          </a:p>
          <a:p>
            <a:pPr marL="385445" indent="-385445">
              <a:buFont typeface="+mj-lt"/>
              <a:buAutoNum type="arabicPeriod"/>
            </a:pPr>
            <a:endParaRPr lang="en-GB" b="1" dirty="0">
              <a:cs typeface="Calibri"/>
            </a:endParaRPr>
          </a:p>
          <a:p>
            <a:pPr marL="0" indent="0">
              <a:buNone/>
            </a:pPr>
            <a:r>
              <a:rPr lang="en-GB" sz="3500" b="1" dirty="0"/>
              <a:t>1. State the Problem </a:t>
            </a:r>
            <a:r>
              <a:rPr lang="en-GB" sz="3500" b="1" i="1" dirty="0"/>
              <a:t>(Situation)</a:t>
            </a:r>
            <a:endParaRPr lang="en-GB" sz="3500" b="1" i="1">
              <a:cs typeface="Calibri"/>
            </a:endParaRPr>
          </a:p>
          <a:p>
            <a:pPr marL="0" indent="0">
              <a:buNone/>
            </a:pPr>
            <a:r>
              <a:rPr lang="en-GB" sz="3500" dirty="0"/>
              <a:t>• Use the specific situation, not abstractions or generalizations</a:t>
            </a:r>
            <a:endParaRPr lang="en-GB" sz="3500" dirty="0">
              <a:cs typeface="Calibri"/>
            </a:endParaRPr>
          </a:p>
          <a:p>
            <a:pPr marL="0" indent="0">
              <a:buNone/>
            </a:pPr>
            <a:r>
              <a:rPr lang="en-GB" sz="3500" dirty="0"/>
              <a:t>• Focus on the behaviour, not the person</a:t>
            </a:r>
            <a:endParaRPr lang="en-GB" sz="3500" dirty="0">
              <a:cs typeface="Calibri"/>
            </a:endParaRPr>
          </a:p>
          <a:p>
            <a:pPr marL="0" indent="0">
              <a:buNone/>
            </a:pPr>
            <a:r>
              <a:rPr lang="en-GB" sz="3500" dirty="0"/>
              <a:t>• Focus on observations, not inferences</a:t>
            </a:r>
            <a:endParaRPr lang="en-GB" sz="3500" dirty="0">
              <a:cs typeface="Calibri"/>
            </a:endParaRPr>
          </a:p>
          <a:p>
            <a:pPr marL="0" indent="0">
              <a:buNone/>
            </a:pPr>
            <a:r>
              <a:rPr lang="en-GB" sz="3500" dirty="0"/>
              <a:t>• Focus on descriptions, not judgments</a:t>
            </a:r>
            <a:endParaRPr lang="en-GB" sz="3500" dirty="0">
              <a:cs typeface="Calibri"/>
            </a:endParaRPr>
          </a:p>
          <a:p>
            <a:pPr marL="0" indent="0">
              <a:buNone/>
            </a:pPr>
            <a:endParaRPr lang="en-GB" sz="3500" b="1" dirty="0">
              <a:cs typeface="Calibri"/>
            </a:endParaRPr>
          </a:p>
          <a:p>
            <a:pPr marL="0" indent="0">
              <a:buNone/>
            </a:pPr>
            <a:r>
              <a:rPr lang="en-GB" sz="3500" b="1" dirty="0"/>
              <a:t>2. Understanding and Resolving the Problem </a:t>
            </a:r>
            <a:r>
              <a:rPr lang="en-GB" sz="3500" b="1" i="1" dirty="0"/>
              <a:t>(Behaviour) </a:t>
            </a:r>
            <a:endParaRPr lang="en-GB" sz="3500">
              <a:cs typeface="Calibri"/>
            </a:endParaRPr>
          </a:p>
          <a:p>
            <a:pPr marL="0" indent="0">
              <a:buNone/>
            </a:pPr>
            <a:r>
              <a:rPr lang="en-GB" sz="3500" dirty="0"/>
              <a:t>• Listen to the explanations for behaviour</a:t>
            </a:r>
            <a:endParaRPr lang="en-GB" sz="3500" dirty="0">
              <a:cs typeface="Calibri"/>
            </a:endParaRPr>
          </a:p>
          <a:p>
            <a:pPr marL="0" indent="0">
              <a:buNone/>
            </a:pPr>
            <a:r>
              <a:rPr lang="en-GB" sz="3500" dirty="0"/>
              <a:t>• Be comfortable with your own silence</a:t>
            </a:r>
            <a:endParaRPr lang="en-GB" sz="3500" dirty="0">
              <a:cs typeface="Calibri"/>
            </a:endParaRPr>
          </a:p>
          <a:p>
            <a:pPr marL="0" indent="0">
              <a:buNone/>
            </a:pPr>
            <a:r>
              <a:rPr lang="en-GB" sz="3500" dirty="0"/>
              <a:t>• Explore alternative rather than answers</a:t>
            </a:r>
            <a:endParaRPr lang="en-GB" sz="3500" dirty="0">
              <a:cs typeface="Calibri"/>
            </a:endParaRPr>
          </a:p>
          <a:p>
            <a:pPr marL="0" indent="0">
              <a:buNone/>
            </a:pPr>
            <a:r>
              <a:rPr lang="en-GB" sz="3500" dirty="0"/>
              <a:t>• Share ideas rather than advice</a:t>
            </a:r>
            <a:endParaRPr lang="en-GB" sz="3500" dirty="0">
              <a:cs typeface="Calibri"/>
            </a:endParaRPr>
          </a:p>
          <a:p>
            <a:pPr marL="0" indent="0">
              <a:buNone/>
            </a:pPr>
            <a:endParaRPr lang="en-GB" sz="3500" b="1" dirty="0">
              <a:cs typeface="Calibri"/>
            </a:endParaRPr>
          </a:p>
          <a:p>
            <a:pPr marL="0" indent="0">
              <a:buNone/>
            </a:pPr>
            <a:r>
              <a:rPr lang="en-GB" sz="3500" b="1" dirty="0"/>
              <a:t>3. Getting Commitment in Action </a:t>
            </a:r>
            <a:r>
              <a:rPr lang="en-GB" sz="3500" b="1" i="1" dirty="0"/>
              <a:t>(Impact)</a:t>
            </a:r>
            <a:endParaRPr lang="en-GB" sz="3500" dirty="0">
              <a:cs typeface="Calibri"/>
            </a:endParaRPr>
          </a:p>
          <a:p>
            <a:pPr marL="0" indent="0">
              <a:buNone/>
            </a:pPr>
            <a:r>
              <a:rPr lang="en-GB" sz="3500" dirty="0"/>
              <a:t>• Ask open-ended questions </a:t>
            </a:r>
            <a:endParaRPr lang="en-GB" sz="3500" dirty="0">
              <a:cs typeface="Calibri"/>
            </a:endParaRPr>
          </a:p>
          <a:p>
            <a:pPr marL="0" indent="0">
              <a:buNone/>
            </a:pPr>
            <a:r>
              <a:rPr lang="en-GB" sz="3500" dirty="0"/>
              <a:t>• Don’t answer your own questions</a:t>
            </a:r>
            <a:endParaRPr lang="en-GB" sz="3500" dirty="0">
              <a:cs typeface="Calibri"/>
            </a:endParaRPr>
          </a:p>
          <a:p>
            <a:pPr marL="0" indent="0">
              <a:buNone/>
            </a:pPr>
            <a:r>
              <a:rPr lang="en-GB" sz="3500" dirty="0"/>
              <a:t>• Ask for the change you want, invite them tell you how they will achieve it</a:t>
            </a:r>
            <a:endParaRPr lang="en-GB" sz="3500" dirty="0">
              <a:cs typeface="Calibri"/>
            </a:endParaRPr>
          </a:p>
          <a:p>
            <a:pPr marL="0" indent="0">
              <a:buNone/>
            </a:pPr>
            <a:r>
              <a:rPr lang="en-GB" sz="3500" dirty="0"/>
              <a:t>• Ensure understanding</a:t>
            </a:r>
            <a:endParaRPr lang="en-GB" sz="3500" dirty="0">
              <a:cs typeface="Calibri"/>
            </a:endParaRPr>
          </a:p>
          <a:p>
            <a:endParaRPr lang="en-GB" dirty="0"/>
          </a:p>
        </p:txBody>
      </p:sp>
    </p:spTree>
    <p:extLst>
      <p:ext uri="{BB962C8B-B14F-4D97-AF65-F5344CB8AC3E}">
        <p14:creationId xmlns:p14="http://schemas.microsoft.com/office/powerpoint/2010/main" val="1998181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955216"/>
            <a:ext cx="6347048" cy="475562"/>
          </a:xfrm>
        </p:spPr>
        <p:txBody>
          <a:bodyPr anchor="ctr">
            <a:normAutofit/>
          </a:bodyPr>
          <a:lstStyle/>
          <a:p>
            <a:pPr>
              <a:lnSpc>
                <a:spcPct val="90000"/>
              </a:lnSpc>
            </a:pPr>
            <a:r>
              <a:rPr lang="en-GB"/>
              <a:t>Today…</a:t>
            </a:r>
          </a:p>
        </p:txBody>
      </p:sp>
      <p:graphicFrame>
        <p:nvGraphicFramePr>
          <p:cNvPr id="11" name="Content Placeholder 2">
            <a:extLst>
              <a:ext uri="{FF2B5EF4-FFF2-40B4-BE49-F238E27FC236}">
                <a16:creationId xmlns:a16="http://schemas.microsoft.com/office/drawing/2014/main" id="{8D065B67-C565-E403-1432-C425EE9C922D}"/>
              </a:ext>
            </a:extLst>
          </p:cNvPr>
          <p:cNvGraphicFramePr>
            <a:graphicFrameLocks noGrp="1"/>
          </p:cNvGraphicFramePr>
          <p:nvPr>
            <p:ph sz="half" idx="2"/>
            <p:extLst>
              <p:ext uri="{D42A27DB-BD31-4B8C-83A1-F6EECF244321}">
                <p14:modId xmlns:p14="http://schemas.microsoft.com/office/powerpoint/2010/main" val="684309045"/>
              </p:ext>
            </p:extLst>
          </p:nvPr>
        </p:nvGraphicFramePr>
        <p:xfrm>
          <a:off x="1129146" y="1813213"/>
          <a:ext cx="7557655" cy="3228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2156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703314" y="1183822"/>
            <a:ext cx="1822269"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a:t>Could this just be a communication breakdown?</a:t>
            </a:r>
          </a:p>
        </p:txBody>
      </p:sp>
      <p:sp>
        <p:nvSpPr>
          <p:cNvPr id="7" name="Rectangle 6"/>
          <p:cNvSpPr/>
          <p:nvPr/>
        </p:nvSpPr>
        <p:spPr>
          <a:xfrm>
            <a:off x="574761" y="2129245"/>
            <a:ext cx="3128553" cy="826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Clarify roles and responsibilities, goals, policies, the nature of the mentoring relationship</a:t>
            </a:r>
          </a:p>
        </p:txBody>
      </p:sp>
      <p:sp>
        <p:nvSpPr>
          <p:cNvPr id="8" name="Rectangle 7"/>
          <p:cNvSpPr/>
          <p:nvPr/>
        </p:nvSpPr>
        <p:spPr>
          <a:xfrm>
            <a:off x="5532118" y="2299063"/>
            <a:ext cx="318080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Does the mentee seem to</a:t>
            </a:r>
          </a:p>
          <a:p>
            <a:pPr algn="ctr"/>
            <a:r>
              <a:rPr lang="en-GB" sz="1050" dirty="0"/>
              <a:t>appreciate the</a:t>
            </a:r>
          </a:p>
          <a:p>
            <a:pPr algn="ctr"/>
            <a:r>
              <a:rPr lang="en-GB" sz="1050" dirty="0"/>
              <a:t>consequences of the</a:t>
            </a:r>
          </a:p>
          <a:p>
            <a:pPr algn="ctr"/>
            <a:r>
              <a:rPr lang="en-GB" sz="1050" dirty="0"/>
              <a:t>problem?</a:t>
            </a:r>
          </a:p>
        </p:txBody>
      </p:sp>
      <p:sp>
        <p:nvSpPr>
          <p:cNvPr id="9" name="Rectangle 8"/>
          <p:cNvSpPr/>
          <p:nvPr/>
        </p:nvSpPr>
        <p:spPr>
          <a:xfrm>
            <a:off x="574761" y="3288574"/>
            <a:ext cx="3128553" cy="8082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Discuss what happens if the problem</a:t>
            </a:r>
          </a:p>
          <a:p>
            <a:pPr algn="ctr"/>
            <a:r>
              <a:rPr lang="en-GB" sz="1200" dirty="0"/>
              <a:t>is unresolved and its consequences</a:t>
            </a:r>
          </a:p>
          <a:p>
            <a:pPr algn="ctr"/>
            <a:r>
              <a:rPr lang="en-GB" sz="1200" dirty="0"/>
              <a:t>for the mentoring relationship, agree</a:t>
            </a:r>
          </a:p>
          <a:p>
            <a:pPr algn="ctr"/>
            <a:r>
              <a:rPr lang="en-GB" sz="1200" dirty="0"/>
              <a:t>on a mutually acceptable approach</a:t>
            </a:r>
          </a:p>
        </p:txBody>
      </p:sp>
      <p:sp>
        <p:nvSpPr>
          <p:cNvPr id="10" name="Rectangle 9"/>
          <p:cNvSpPr/>
          <p:nvPr/>
        </p:nvSpPr>
        <p:spPr>
          <a:xfrm>
            <a:off x="5532118" y="3353888"/>
            <a:ext cx="318080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Might there be some form of</a:t>
            </a:r>
          </a:p>
          <a:p>
            <a:pPr algn="ctr"/>
            <a:r>
              <a:rPr lang="en-GB" sz="1050" dirty="0"/>
              <a:t>impairment? (Consider level of insight,</a:t>
            </a:r>
          </a:p>
          <a:p>
            <a:pPr algn="ctr"/>
            <a:r>
              <a:rPr lang="en-GB" sz="1050" dirty="0"/>
              <a:t>defensiveness, attitude toward mentor,</a:t>
            </a:r>
          </a:p>
          <a:p>
            <a:pPr algn="ctr"/>
            <a:r>
              <a:rPr lang="en-GB" sz="1050" dirty="0"/>
              <a:t>willingness &amp; ability to change)</a:t>
            </a:r>
          </a:p>
        </p:txBody>
      </p:sp>
      <p:sp>
        <p:nvSpPr>
          <p:cNvPr id="11" name="Rectangle 10"/>
          <p:cNvSpPr/>
          <p:nvPr/>
        </p:nvSpPr>
        <p:spPr>
          <a:xfrm>
            <a:off x="581297" y="4346665"/>
            <a:ext cx="3128552" cy="8409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Consider whether or not to continue</a:t>
            </a:r>
          </a:p>
          <a:p>
            <a:pPr algn="ctr"/>
            <a:r>
              <a:rPr lang="en-GB" sz="1050" dirty="0"/>
              <a:t>mentoring relationship (with newly</a:t>
            </a:r>
          </a:p>
          <a:p>
            <a:pPr algn="ctr"/>
            <a:r>
              <a:rPr lang="en-GB" sz="1050" dirty="0"/>
              <a:t>clarified goals and approach), or if there</a:t>
            </a:r>
          </a:p>
          <a:p>
            <a:pPr algn="ctr"/>
            <a:r>
              <a:rPr lang="en-GB" sz="1050" dirty="0"/>
              <a:t>might be too poor a fit of personalities, styles, etc.</a:t>
            </a:r>
          </a:p>
        </p:txBody>
      </p:sp>
      <p:sp>
        <p:nvSpPr>
          <p:cNvPr id="12" name="Rectangle 11"/>
          <p:cNvSpPr/>
          <p:nvPr/>
        </p:nvSpPr>
        <p:spPr>
          <a:xfrm>
            <a:off x="5558241" y="4322171"/>
            <a:ext cx="3180806"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Does the impairment appear to be</a:t>
            </a:r>
          </a:p>
          <a:p>
            <a:pPr algn="ctr"/>
            <a:r>
              <a:rPr lang="en-GB" sz="1050" dirty="0"/>
              <a:t>primarily (a) cognitive, (b) emotional,</a:t>
            </a:r>
          </a:p>
          <a:p>
            <a:pPr algn="ctr"/>
            <a:r>
              <a:rPr lang="en-GB" sz="1050" dirty="0"/>
              <a:t>and/or could it be related to (c) a</a:t>
            </a:r>
          </a:p>
          <a:p>
            <a:pPr algn="ctr"/>
            <a:r>
              <a:rPr lang="en-GB" sz="1050" dirty="0"/>
              <a:t>physical problem?</a:t>
            </a:r>
          </a:p>
        </p:txBody>
      </p:sp>
      <p:sp>
        <p:nvSpPr>
          <p:cNvPr id="13" name="Rectangle 12"/>
          <p:cNvSpPr/>
          <p:nvPr/>
        </p:nvSpPr>
        <p:spPr>
          <a:xfrm>
            <a:off x="4460965" y="5187586"/>
            <a:ext cx="12213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Referral </a:t>
            </a:r>
          </a:p>
        </p:txBody>
      </p:sp>
      <p:cxnSp>
        <p:nvCxnSpPr>
          <p:cNvPr id="15" name="Straight Arrow Connector 14"/>
          <p:cNvCxnSpPr/>
          <p:nvPr/>
        </p:nvCxnSpPr>
        <p:spPr>
          <a:xfrm>
            <a:off x="5532118" y="1863090"/>
            <a:ext cx="646614" cy="4212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546566" y="1869622"/>
            <a:ext cx="163284" cy="259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982097" y="2984863"/>
            <a:ext cx="0" cy="369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073537" y="4096838"/>
            <a:ext cx="0" cy="249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768634" y="2751365"/>
            <a:ext cx="1756949" cy="130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1"/>
            <a:endCxn id="9" idx="3"/>
          </p:cNvCxnSpPr>
          <p:nvPr/>
        </p:nvCxnSpPr>
        <p:spPr>
          <a:xfrm flipH="1" flipV="1">
            <a:off x="3703314" y="3692706"/>
            <a:ext cx="1828804" cy="40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2" idx="1"/>
          </p:cNvCxnSpPr>
          <p:nvPr/>
        </p:nvCxnSpPr>
        <p:spPr>
          <a:xfrm flipH="1">
            <a:off x="3709849" y="4674868"/>
            <a:ext cx="1848392" cy="502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202716" y="1112701"/>
            <a:ext cx="3363686" cy="553998"/>
          </a:xfrm>
          <a:prstGeom prst="rect">
            <a:avLst/>
          </a:prstGeom>
        </p:spPr>
        <p:txBody>
          <a:bodyPr wrap="square" lIns="91440" tIns="45720" rIns="91440" bIns="45720" anchor="t">
            <a:spAutoFit/>
          </a:bodyPr>
          <a:lstStyle/>
          <a:p>
            <a:r>
              <a:rPr lang="en-GB" sz="1500" b="1" dirty="0"/>
              <a:t>Decision tree: dealing with difficult mentoring situations</a:t>
            </a:r>
            <a:endParaRPr lang="en-GB" sz="1500" b="1" dirty="0">
              <a:cs typeface="Calibri"/>
            </a:endParaRPr>
          </a:p>
        </p:txBody>
      </p:sp>
    </p:spTree>
    <p:extLst>
      <p:ext uri="{BB962C8B-B14F-4D97-AF65-F5344CB8AC3E}">
        <p14:creationId xmlns:p14="http://schemas.microsoft.com/office/powerpoint/2010/main" val="3460201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Summary</a:t>
            </a:r>
          </a:p>
          <a:p>
            <a:r>
              <a:rPr lang="en-GB"/>
              <a:t>Any questions</a:t>
            </a:r>
          </a:p>
        </p:txBody>
      </p:sp>
    </p:spTree>
    <p:extLst>
      <p:ext uri="{BB962C8B-B14F-4D97-AF65-F5344CB8AC3E}">
        <p14:creationId xmlns:p14="http://schemas.microsoft.com/office/powerpoint/2010/main" val="111798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EFC90A7-4EC9-3360-B6A8-A1AB7F1DC8BF}"/>
              </a:ext>
            </a:extLst>
          </p:cNvPr>
          <p:cNvSpPr>
            <a:spLocks noGrp="1"/>
          </p:cNvSpPr>
          <p:nvPr>
            <p:ph type="body" idx="1"/>
          </p:nvPr>
        </p:nvSpPr>
        <p:spPr>
          <a:xfrm>
            <a:off x="413935" y="1557618"/>
            <a:ext cx="7656512" cy="540504"/>
          </a:xfrm>
        </p:spPr>
        <p:txBody>
          <a:bodyPr>
            <a:normAutofit fontScale="25000" lnSpcReduction="20000"/>
          </a:bodyPr>
          <a:lstStyle/>
          <a:p>
            <a:r>
              <a:rPr lang="en-GB" dirty="0"/>
              <a:t> </a:t>
            </a:r>
          </a:p>
          <a:p>
            <a:endParaRPr lang="en-GB" dirty="0"/>
          </a:p>
          <a:p>
            <a:endParaRPr lang="en-GB" dirty="0"/>
          </a:p>
          <a:p>
            <a:endParaRPr lang="en-US" sz="12000" b="1" dirty="0"/>
          </a:p>
          <a:p>
            <a:endParaRPr lang="en-US" sz="12000" b="1" dirty="0"/>
          </a:p>
          <a:p>
            <a:endParaRPr lang="en-US" sz="12000" b="1" dirty="0"/>
          </a:p>
          <a:p>
            <a:endParaRPr lang="en-US" sz="12000" b="1" dirty="0"/>
          </a:p>
          <a:p>
            <a:endParaRPr lang="en-US" sz="12000" b="1" dirty="0"/>
          </a:p>
          <a:p>
            <a:endParaRPr lang="en-US" sz="12000" b="1" dirty="0"/>
          </a:p>
          <a:p>
            <a:r>
              <a:rPr lang="en-US" sz="7200" b="1" dirty="0"/>
              <a:t>Consider the following:</a:t>
            </a:r>
            <a:endParaRPr lang="en-US" sz="7200" b="1">
              <a:cs typeface="Calibri"/>
            </a:endParaRPr>
          </a:p>
          <a:p>
            <a:endParaRPr lang="en-GB" dirty="0"/>
          </a:p>
        </p:txBody>
      </p:sp>
      <p:sp>
        <p:nvSpPr>
          <p:cNvPr id="4" name="TextBox 3">
            <a:extLst>
              <a:ext uri="{FF2B5EF4-FFF2-40B4-BE49-F238E27FC236}">
                <a16:creationId xmlns:a16="http://schemas.microsoft.com/office/drawing/2014/main" id="{8F0FA4D3-99CD-E443-E1DE-0B6C3B59968F}"/>
              </a:ext>
            </a:extLst>
          </p:cNvPr>
          <p:cNvSpPr txBox="1"/>
          <p:nvPr/>
        </p:nvSpPr>
        <p:spPr>
          <a:xfrm>
            <a:off x="782960" y="2035620"/>
            <a:ext cx="7051434" cy="900247"/>
          </a:xfrm>
          <a:prstGeom prst="rect">
            <a:avLst/>
          </a:prstGeom>
          <a:noFill/>
        </p:spPr>
        <p:txBody>
          <a:bodyPr wrap="square" lIns="68580" tIns="34290" rIns="68580" bIns="34290" anchor="t">
            <a:spAutoFit/>
          </a:bodyPr>
          <a:lstStyle/>
          <a:p>
            <a:endParaRPr lang="en-GB" sz="1350" dirty="0"/>
          </a:p>
          <a:p>
            <a:r>
              <a:rPr lang="en-GB" sz="1350" dirty="0"/>
              <a:t>Who controls or should control the power in a mentoring/coaching relationship? Who sets the goals? Who leads the conversations? Is it the mentor or the mentee? Is it the same in a coaching relationship?</a:t>
            </a:r>
            <a:endParaRPr lang="en-US" sz="1350" dirty="0"/>
          </a:p>
        </p:txBody>
      </p:sp>
      <p:sp>
        <p:nvSpPr>
          <p:cNvPr id="6" name="TextBox 5">
            <a:extLst>
              <a:ext uri="{FF2B5EF4-FFF2-40B4-BE49-F238E27FC236}">
                <a16:creationId xmlns:a16="http://schemas.microsoft.com/office/drawing/2014/main" id="{78C8F420-5F94-F322-57F4-C606E4569C8E}"/>
              </a:ext>
            </a:extLst>
          </p:cNvPr>
          <p:cNvSpPr txBox="1"/>
          <p:nvPr/>
        </p:nvSpPr>
        <p:spPr>
          <a:xfrm>
            <a:off x="782959" y="4275130"/>
            <a:ext cx="5204525" cy="300082"/>
          </a:xfrm>
          <a:prstGeom prst="rect">
            <a:avLst/>
          </a:prstGeom>
          <a:noFill/>
        </p:spPr>
        <p:txBody>
          <a:bodyPr wrap="square">
            <a:spAutoFit/>
          </a:bodyPr>
          <a:lstStyle/>
          <a:p>
            <a:r>
              <a:rPr lang="en-GB" sz="1350" dirty="0"/>
              <a:t>Is this linked to formality?</a:t>
            </a:r>
            <a:endParaRPr lang="en-US" sz="1350" dirty="0"/>
          </a:p>
        </p:txBody>
      </p:sp>
      <p:sp>
        <p:nvSpPr>
          <p:cNvPr id="8" name="TextBox 7">
            <a:extLst>
              <a:ext uri="{FF2B5EF4-FFF2-40B4-BE49-F238E27FC236}">
                <a16:creationId xmlns:a16="http://schemas.microsoft.com/office/drawing/2014/main" id="{F1BBD944-F23A-996B-E384-34A34DFD6D5D}"/>
              </a:ext>
            </a:extLst>
          </p:cNvPr>
          <p:cNvSpPr txBox="1"/>
          <p:nvPr/>
        </p:nvSpPr>
        <p:spPr>
          <a:xfrm>
            <a:off x="782959" y="2875002"/>
            <a:ext cx="7237414" cy="1131079"/>
          </a:xfrm>
          <a:prstGeom prst="rect">
            <a:avLst/>
          </a:prstGeom>
          <a:noFill/>
        </p:spPr>
        <p:txBody>
          <a:bodyPr wrap="square">
            <a:spAutoFit/>
          </a:bodyPr>
          <a:lstStyle/>
          <a:p>
            <a:endParaRPr lang="en-GB" sz="1350" dirty="0"/>
          </a:p>
          <a:p>
            <a:endParaRPr lang="en-GB" sz="1350" dirty="0"/>
          </a:p>
          <a:p>
            <a:r>
              <a:rPr lang="en-GB" sz="1350" dirty="0"/>
              <a:t>Mentors and  coaches should work to empower their “proteges”, identify their own needs and become increasingly independent… mentors and coaches  should respond to developmental needs, and the protege should accept increasing responsibility for managing the relationship. </a:t>
            </a:r>
          </a:p>
        </p:txBody>
      </p:sp>
    </p:spTree>
    <p:extLst>
      <p:ext uri="{BB962C8B-B14F-4D97-AF65-F5344CB8AC3E}">
        <p14:creationId xmlns:p14="http://schemas.microsoft.com/office/powerpoint/2010/main" val="3759541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A23EB136-0982-586F-8DED-41ADB0F8A0B4}"/>
              </a:ext>
            </a:extLst>
          </p:cNvPr>
          <p:cNvGraphicFramePr>
            <a:graphicFrameLocks noGrp="1"/>
          </p:cNvGraphicFramePr>
          <p:nvPr>
            <p:ph idx="1"/>
            <p:extLst>
              <p:ext uri="{D42A27DB-BD31-4B8C-83A1-F6EECF244321}">
                <p14:modId xmlns:p14="http://schemas.microsoft.com/office/powerpoint/2010/main" val="276353999"/>
              </p:ext>
            </p:extLst>
          </p:nvPr>
        </p:nvGraphicFramePr>
        <p:xfrm>
          <a:off x="457200" y="1646803"/>
          <a:ext cx="8229600" cy="3402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349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0253" y="1549582"/>
            <a:ext cx="6488748" cy="3626882"/>
          </a:xfrm>
        </p:spPr>
        <p:txBody>
          <a:bodyPr vert="horz" lIns="68580" tIns="34290" rIns="68580" bIns="34290" rtlCol="0" anchor="t">
            <a:normAutofit fontScale="92500"/>
          </a:bodyPr>
          <a:lstStyle/>
          <a:p>
            <a:endParaRPr lang="en-GB" sz="2100" dirty="0"/>
          </a:p>
          <a:p>
            <a:r>
              <a:rPr lang="en-GB" sz="2100" dirty="0"/>
              <a:t>The mentoring relationship combines psychosocial inferences of power… influence of one person over others, stemming from an individual characteristic, an interpersonal relationship, a position in an organization, or from membership in a societal group</a:t>
            </a:r>
            <a:endParaRPr lang="en-GB" sz="2100">
              <a:cs typeface="Calibri"/>
            </a:endParaRPr>
          </a:p>
          <a:p>
            <a:endParaRPr lang="en-GB" sz="2100" dirty="0">
              <a:cs typeface="Calibri"/>
            </a:endParaRPr>
          </a:p>
          <a:p>
            <a:r>
              <a:rPr lang="en-GB" sz="2100" dirty="0"/>
              <a:t>Mentoring relationships involve two kinds of power: one internal to the relationship and existing between mentor and protégé, and one external to the relationship that reflects the power dynamics of the organization. </a:t>
            </a:r>
            <a:endParaRPr lang="en-GB" sz="2100" dirty="0">
              <a:cs typeface="Calibri"/>
            </a:endParaRPr>
          </a:p>
          <a:p>
            <a:endParaRPr lang="en-GB" sz="2100" dirty="0">
              <a:cs typeface="Calibri"/>
            </a:endParaRPr>
          </a:p>
        </p:txBody>
      </p:sp>
      <p:pic>
        <p:nvPicPr>
          <p:cNvPr id="2" name="Picture 1"/>
          <p:cNvPicPr>
            <a:picLocks noChangeAspect="1"/>
          </p:cNvPicPr>
          <p:nvPr/>
        </p:nvPicPr>
        <p:blipFill>
          <a:blip r:embed="rId3"/>
          <a:stretch>
            <a:fillRect/>
          </a:stretch>
        </p:blipFill>
        <p:spPr>
          <a:xfrm>
            <a:off x="7062924" y="2582428"/>
            <a:ext cx="1827212" cy="1046802"/>
          </a:xfrm>
          <a:prstGeom prst="rect">
            <a:avLst/>
          </a:prstGeom>
        </p:spPr>
      </p:pic>
    </p:spTree>
    <p:extLst>
      <p:ext uri="{BB962C8B-B14F-4D97-AF65-F5344CB8AC3E}">
        <p14:creationId xmlns:p14="http://schemas.microsoft.com/office/powerpoint/2010/main" val="221107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0" y="1497331"/>
            <a:ext cx="7875270" cy="3992642"/>
          </a:xfrm>
        </p:spPr>
        <p:txBody>
          <a:bodyPr vert="horz" lIns="91440" tIns="45720" rIns="91440" bIns="45720" rtlCol="0" anchor="t">
            <a:noAutofit/>
          </a:bodyPr>
          <a:lstStyle/>
          <a:p>
            <a:r>
              <a:rPr lang="en-GB" sz="2000" dirty="0"/>
              <a:t>Mentors may exercise power through the assumptions they make about their protégé. </a:t>
            </a:r>
          </a:p>
          <a:p>
            <a:r>
              <a:rPr lang="en-GB" sz="2000" dirty="0"/>
              <a:t>Mentors may function within a framework of power relations that assumes that one person knows what is best for the other, has superior knowledge and skills and is perceived as somewhat superior…</a:t>
            </a:r>
            <a:endParaRPr lang="en-GB" sz="2000" dirty="0">
              <a:cs typeface="Calibri"/>
            </a:endParaRPr>
          </a:p>
          <a:p>
            <a:r>
              <a:rPr lang="en-GB" sz="2000" dirty="0"/>
              <a:t>Protégés will simply become replicas of their mentors and uncritically accept their  mentors’ and their organizations’ or Sponsor/institutions’ cultural norms and values…</a:t>
            </a:r>
            <a:endParaRPr lang="en-GB" sz="2000" dirty="0">
              <a:cs typeface="Calibri"/>
            </a:endParaRPr>
          </a:p>
          <a:p>
            <a:r>
              <a:rPr lang="en-GB" sz="2000" dirty="0"/>
              <a:t>Social learning</a:t>
            </a:r>
            <a:endParaRPr lang="en-GB" sz="2000" dirty="0">
              <a:cs typeface="Calibri"/>
            </a:endParaRPr>
          </a:p>
          <a:p>
            <a:pPr marL="0" indent="0">
              <a:buNone/>
            </a:pPr>
            <a:endParaRPr lang="en-GB" sz="2000" dirty="0">
              <a:cs typeface="Calibri"/>
            </a:endParaRPr>
          </a:p>
          <a:p>
            <a:endParaRPr lang="en-GB" sz="2000" dirty="0">
              <a:cs typeface="Calibri"/>
            </a:endParaRPr>
          </a:p>
        </p:txBody>
      </p:sp>
    </p:spTree>
    <p:extLst>
      <p:ext uri="{BB962C8B-B14F-4D97-AF65-F5344CB8AC3E}">
        <p14:creationId xmlns:p14="http://schemas.microsoft.com/office/powerpoint/2010/main" val="2193449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A6F0F823-064A-ACC6-A0C2-C7DA91DB2758}"/>
              </a:ext>
            </a:extLst>
          </p:cNvPr>
          <p:cNvGraphicFramePr>
            <a:graphicFrameLocks noGrp="1"/>
          </p:cNvGraphicFramePr>
          <p:nvPr>
            <p:ph sz="half" idx="2"/>
            <p:extLst>
              <p:ext uri="{D42A27DB-BD31-4B8C-83A1-F6EECF244321}">
                <p14:modId xmlns:p14="http://schemas.microsoft.com/office/powerpoint/2010/main" val="1672795591"/>
              </p:ext>
            </p:extLst>
          </p:nvPr>
        </p:nvGraphicFramePr>
        <p:xfrm>
          <a:off x="658091" y="1731764"/>
          <a:ext cx="7488382" cy="3394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8213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309632"/>
            <a:ext cx="6347048" cy="475562"/>
          </a:xfrm>
        </p:spPr>
        <p:txBody>
          <a:bodyPr anchor="ctr">
            <a:noAutofit/>
          </a:bodyPr>
          <a:lstStyle/>
          <a:p>
            <a:pPr>
              <a:lnSpc>
                <a:spcPct val="90000"/>
              </a:lnSpc>
            </a:pPr>
            <a:r>
              <a:rPr lang="en-GB" sz="2800" dirty="0"/>
              <a:t>In groups (20 mins)</a:t>
            </a:r>
          </a:p>
        </p:txBody>
      </p:sp>
      <p:graphicFrame>
        <p:nvGraphicFramePr>
          <p:cNvPr id="5" name="Content Placeholder 2">
            <a:extLst>
              <a:ext uri="{FF2B5EF4-FFF2-40B4-BE49-F238E27FC236}">
                <a16:creationId xmlns:a16="http://schemas.microsoft.com/office/drawing/2014/main" id="{94AC6136-5BCE-3101-2E34-279BE0BC1A1E}"/>
              </a:ext>
            </a:extLst>
          </p:cNvPr>
          <p:cNvGraphicFramePr>
            <a:graphicFrameLocks noGrp="1"/>
          </p:cNvGraphicFramePr>
          <p:nvPr>
            <p:ph idx="1"/>
            <p:extLst>
              <p:ext uri="{D42A27DB-BD31-4B8C-83A1-F6EECF244321}">
                <p14:modId xmlns:p14="http://schemas.microsoft.com/office/powerpoint/2010/main" val="2285011943"/>
              </p:ext>
            </p:extLst>
          </p:nvPr>
        </p:nvGraphicFramePr>
        <p:xfrm>
          <a:off x="457200" y="1646803"/>
          <a:ext cx="8229600" cy="3402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1242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341382"/>
            <a:ext cx="6347048" cy="475562"/>
          </a:xfrm>
        </p:spPr>
        <p:txBody>
          <a:bodyPr anchor="ctr">
            <a:noAutofit/>
          </a:bodyPr>
          <a:lstStyle/>
          <a:p>
            <a:pPr>
              <a:lnSpc>
                <a:spcPct val="90000"/>
              </a:lnSpc>
            </a:pPr>
            <a:r>
              <a:rPr lang="en-GB" sz="2800" b="1"/>
              <a:t>Mentoring/coaching across difference</a:t>
            </a:r>
          </a:p>
        </p:txBody>
      </p:sp>
      <p:graphicFrame>
        <p:nvGraphicFramePr>
          <p:cNvPr id="10" name="Content Placeholder 2">
            <a:extLst>
              <a:ext uri="{FF2B5EF4-FFF2-40B4-BE49-F238E27FC236}">
                <a16:creationId xmlns:a16="http://schemas.microsoft.com/office/drawing/2014/main" id="{36DBE8CB-E11E-FA6A-1F77-A2311C791F5C}"/>
              </a:ext>
            </a:extLst>
          </p:cNvPr>
          <p:cNvGraphicFramePr>
            <a:graphicFrameLocks noGrp="1"/>
          </p:cNvGraphicFramePr>
          <p:nvPr>
            <p:ph idx="1"/>
            <p:extLst>
              <p:ext uri="{D42A27DB-BD31-4B8C-83A1-F6EECF244321}">
                <p14:modId xmlns:p14="http://schemas.microsoft.com/office/powerpoint/2010/main" val="2301856206"/>
              </p:ext>
            </p:extLst>
          </p:nvPr>
        </p:nvGraphicFramePr>
        <p:xfrm>
          <a:off x="457200" y="1646803"/>
          <a:ext cx="8229600" cy="3402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1402304"/>
      </p:ext>
    </p:extLst>
  </p:cSld>
  <p:clrMapOvr>
    <a:masterClrMapping/>
  </p:clrMapOvr>
</p:sld>
</file>

<file path=ppt/theme/theme1.xml><?xml version="1.0" encoding="utf-8"?>
<a:theme xmlns:a="http://schemas.openxmlformats.org/drawingml/2006/main" name="Blu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e433ee3-7106-40d1-9491-a08cce743ddd" xsi:nil="true"/>
    <lcf76f155ced4ddcb4097134ff3c332f xmlns="d8230981-556f-4cb7-bc37-c4abfa4c54a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A4D166249C86B4181619FC5C9CA943F" ma:contentTypeVersion="10" ma:contentTypeDescription="Create a new document." ma:contentTypeScope="" ma:versionID="2246e34a5d652cad6e836f584c6ee86b">
  <xsd:schema xmlns:xsd="http://www.w3.org/2001/XMLSchema" xmlns:xs="http://www.w3.org/2001/XMLSchema" xmlns:p="http://schemas.microsoft.com/office/2006/metadata/properties" xmlns:ns2="d8230981-556f-4cb7-bc37-c4abfa4c54a9" xmlns:ns3="1fd129f1-8607-4d74-b2f4-cb7a1279389a" xmlns:ns4="8e433ee3-7106-40d1-9491-a08cce743ddd" targetNamespace="http://schemas.microsoft.com/office/2006/metadata/properties" ma:root="true" ma:fieldsID="3fbf725d413eda7db98816b4d8513927" ns2:_="" ns3:_="" ns4:_="">
    <xsd:import namespace="d8230981-556f-4cb7-bc37-c4abfa4c54a9"/>
    <xsd:import namespace="1fd129f1-8607-4d74-b2f4-cb7a1279389a"/>
    <xsd:import namespace="8e433ee3-7106-40d1-9491-a08cce743dd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SearchProperties" minOccurs="0"/>
                <xsd:element ref="ns2:lcf76f155ced4ddcb4097134ff3c332f" minOccurs="0"/>
                <xsd:element ref="ns4: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230981-556f-4cb7-bc37-c4abfa4c54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007fe07-1463-45af-bec5-3880e262d48e"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d129f1-8607-4d74-b2f4-cb7a1279389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433ee3-7106-40d1-9491-a08cce743ddd"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e9381a9-6eb8-4507-89c0-4dc06fcb2fc9}" ma:internalName="TaxCatchAll" ma:showField="CatchAllData" ma:web="8e433ee3-7106-40d1-9491-a08cce743d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3DD5B6-0A83-4707-BDBD-ED9A20768B30}">
  <ds:schemaRefs>
    <ds:schemaRef ds:uri="http://schemas.microsoft.com/office/2006/metadata/properties"/>
    <ds:schemaRef ds:uri="http://schemas.microsoft.com/office/infopath/2007/PartnerControls"/>
    <ds:schemaRef ds:uri="ec85c274-d3d7-4b06-a205-47962021e782"/>
    <ds:schemaRef ds:uri="de39fe99-9bb0-4a2d-8eab-f6dc3503e98d"/>
    <ds:schemaRef ds:uri="8e433ee3-7106-40d1-9491-a08cce743ddd"/>
    <ds:schemaRef ds:uri="d8230981-556f-4cb7-bc37-c4abfa4c54a9"/>
  </ds:schemaRefs>
</ds:datastoreItem>
</file>

<file path=customXml/itemProps2.xml><?xml version="1.0" encoding="utf-8"?>
<ds:datastoreItem xmlns:ds="http://schemas.openxmlformats.org/officeDocument/2006/customXml" ds:itemID="{AD47BB1C-C54E-4C26-B1D1-3FB28D6BB5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230981-556f-4cb7-bc37-c4abfa4c54a9"/>
    <ds:schemaRef ds:uri="1fd129f1-8607-4d74-b2f4-cb7a1279389a"/>
    <ds:schemaRef ds:uri="8e433ee3-7106-40d1-9491-a08cce743d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72B024-4DCE-4F68-B129-C2BEEA2B9B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448</TotalTime>
  <Words>2211</Words>
  <Application>Microsoft Office PowerPoint</Application>
  <PresentationFormat>On-screen Show (4:3)</PresentationFormat>
  <Paragraphs>182</Paragraphs>
  <Slides>21</Slides>
  <Notes>10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Blue</vt:lpstr>
      <vt:lpstr> Coaching and Mentoring:  an “How to” learning opportunity   Theme 2: Promoting the mentoring relationship</vt:lpstr>
      <vt:lpstr>Today…</vt:lpstr>
      <vt:lpstr>PowerPoint Presentation</vt:lpstr>
      <vt:lpstr>PowerPoint Presentation</vt:lpstr>
      <vt:lpstr>PowerPoint Presentation</vt:lpstr>
      <vt:lpstr>PowerPoint Presentation</vt:lpstr>
      <vt:lpstr>PowerPoint Presentation</vt:lpstr>
      <vt:lpstr>In groups (20 mins)</vt:lpstr>
      <vt:lpstr>Mentoring/coaching across difference</vt:lpstr>
      <vt:lpstr> Communication: Relationship building </vt:lpstr>
      <vt:lpstr>PowerPoint Presentation</vt:lpstr>
      <vt:lpstr>PowerPoint Presentation</vt:lpstr>
      <vt:lpstr>PowerPoint Presentation</vt:lpstr>
      <vt:lpstr>In breakout rooms (15 mins) </vt:lpstr>
      <vt:lpstr> Barriers to Effective Communication </vt:lpstr>
      <vt:lpstr>PowerPoint Presentation</vt:lpstr>
      <vt:lpstr>PowerPoint Presentation</vt:lpstr>
      <vt:lpstr>  </vt:lpstr>
      <vt:lpstr>Managing the difficult conversation:</vt:lpstr>
      <vt:lpstr>PowerPoint Presentation</vt:lpstr>
      <vt:lpstr>PowerPoint Presentation</vt:lpstr>
    </vt:vector>
  </TitlesOfParts>
  <Company>University of Huddersfield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and Mentoring - Session 4</dc:title>
  <dc:creator>QAA</dc:creator>
  <cp:lastModifiedBy>Michael Snowden</cp:lastModifiedBy>
  <cp:revision>124</cp:revision>
  <dcterms:created xsi:type="dcterms:W3CDTF">2022-06-06T18:45:24Z</dcterms:created>
  <dcterms:modified xsi:type="dcterms:W3CDTF">2023-05-10T13:50:42Z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0x010100DA4D166249C86B4181619FC5C9CA943F</vt:lpwstr>
  </property>
  <property fmtid="{D5CDD505-2E9C-101B-9397-08002B2CF9AE}" pid="3" name="MediaServiceImageTags">
    <vt:lpwstr/>
  </property>
</Properties>
</file>