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708" r:id="rId8"/>
    <p:sldMasterId id="2147483720" r:id="rId9"/>
    <p:sldMasterId id="2147483732" r:id="rId10"/>
    <p:sldMasterId id="2147483696" r:id="rId11"/>
    <p:sldMasterId id="2147483744" r:id="rId12"/>
  </p:sldMasterIdLst>
  <p:notesMasterIdLst>
    <p:notesMasterId r:id="rId29"/>
  </p:notesMasterIdLst>
  <p:sldIdLst>
    <p:sldId id="256" r:id="rId13"/>
    <p:sldId id="281" r:id="rId14"/>
    <p:sldId id="282" r:id="rId15"/>
    <p:sldId id="283" r:id="rId16"/>
    <p:sldId id="284" r:id="rId17"/>
    <p:sldId id="285" r:id="rId18"/>
    <p:sldId id="288" r:id="rId19"/>
    <p:sldId id="287" r:id="rId20"/>
    <p:sldId id="289" r:id="rId21"/>
    <p:sldId id="291" r:id="rId22"/>
    <p:sldId id="290" r:id="rId23"/>
    <p:sldId id="292" r:id="rId24"/>
    <p:sldId id="295" r:id="rId25"/>
    <p:sldId id="296" r:id="rId26"/>
    <p:sldId id="297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1AC"/>
    <a:srgbClr val="00AEEF"/>
    <a:srgbClr val="8CC63F"/>
    <a:srgbClr val="EBE729"/>
    <a:srgbClr val="E31937"/>
    <a:srgbClr val="F89828"/>
    <a:srgbClr val="EC008C"/>
    <a:srgbClr val="00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78579-F482-49EA-A7F4-F06F8FDC8CA8}" v="28" dt="2023-03-31T20:30:21.012"/>
    <p1510:client id="{3ADC6DFA-CCE7-33DD-B695-2B959A84D0B0}" v="1" dt="2023-04-05T08:33:00.890"/>
    <p1510:client id="{57FFB25E-5936-C42E-F822-AEE220D54376}" v="3" dt="2023-05-02T15:06:21.427"/>
    <p1510:client id="{BACD12B8-6769-7300-36A8-84CBADB5640D}" v="131" dt="2023-04-04T13:20:53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 autoAdjust="0"/>
    <p:restoredTop sz="76009"/>
  </p:normalViewPr>
  <p:slideViewPr>
    <p:cSldViewPr>
      <p:cViewPr varScale="1">
        <p:scale>
          <a:sx n="96" d="100"/>
          <a:sy n="96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 Castle" userId="S::k.castle@qaa.ac.uk::e82a66c0-0917-42fe-9517-02330ba15e4f" providerId="AD" clId="Web-{3ADC6DFA-CCE7-33DD-B695-2B959A84D0B0}"/>
    <pc:docChg chg="modSld">
      <pc:chgData name="Kerr Castle" userId="S::k.castle@qaa.ac.uk::e82a66c0-0917-42fe-9517-02330ba15e4f" providerId="AD" clId="Web-{3ADC6DFA-CCE7-33DD-B695-2B959A84D0B0}" dt="2023-04-05T08:33:00.890" v="0" actId="20577"/>
      <pc:docMkLst>
        <pc:docMk/>
      </pc:docMkLst>
      <pc:sldChg chg="modSp">
        <pc:chgData name="Kerr Castle" userId="S::k.castle@qaa.ac.uk::e82a66c0-0917-42fe-9517-02330ba15e4f" providerId="AD" clId="Web-{3ADC6DFA-CCE7-33DD-B695-2B959A84D0B0}" dt="2023-04-05T08:33:00.890" v="0" actId="20577"/>
        <pc:sldMkLst>
          <pc:docMk/>
          <pc:sldMk cId="1738888300" sldId="256"/>
        </pc:sldMkLst>
        <pc:spChg chg="mod">
          <ac:chgData name="Kerr Castle" userId="S::k.castle@qaa.ac.uk::e82a66c0-0917-42fe-9517-02330ba15e4f" providerId="AD" clId="Web-{3ADC6DFA-CCE7-33DD-B695-2B959A84D0B0}" dt="2023-04-05T08:33:00.890" v="0" actId="20577"/>
          <ac:spMkLst>
            <pc:docMk/>
            <pc:sldMk cId="1738888300" sldId="256"/>
            <ac:spMk id="2" creationId="{00000000-0000-0000-0000-000000000000}"/>
          </ac:spMkLst>
        </pc:spChg>
      </pc:sldChg>
    </pc:docChg>
  </pc:docChgLst>
  <pc:docChgLst>
    <pc:chgData name="Kerr Castle" userId="S::k.castle@qaa.ac.uk::e82a66c0-0917-42fe-9517-02330ba15e4f" providerId="AD" clId="Web-{57FFB25E-5936-C42E-F822-AEE220D54376}"/>
    <pc:docChg chg="modSld">
      <pc:chgData name="Kerr Castle" userId="S::k.castle@qaa.ac.uk::e82a66c0-0917-42fe-9517-02330ba15e4f" providerId="AD" clId="Web-{57FFB25E-5936-C42E-F822-AEE220D54376}" dt="2023-05-02T15:06:21.365" v="7"/>
      <pc:docMkLst>
        <pc:docMk/>
      </pc:docMkLst>
      <pc:sldChg chg="modNotes">
        <pc:chgData name="Kerr Castle" userId="S::k.castle@qaa.ac.uk::e82a66c0-0917-42fe-9517-02330ba15e4f" providerId="AD" clId="Web-{57FFB25E-5936-C42E-F822-AEE220D54376}" dt="2023-05-02T15:05:20.004" v="2"/>
        <pc:sldMkLst>
          <pc:docMk/>
          <pc:sldMk cId="1738888300" sldId="256"/>
        </pc:sldMkLst>
      </pc:sldChg>
      <pc:sldChg chg="modNotes">
        <pc:chgData name="Kerr Castle" userId="S::k.castle@qaa.ac.uk::e82a66c0-0917-42fe-9517-02330ba15e4f" providerId="AD" clId="Web-{57FFB25E-5936-C42E-F822-AEE220D54376}" dt="2023-05-02T15:05:51.192" v="4"/>
        <pc:sldMkLst>
          <pc:docMk/>
          <pc:sldMk cId="338721238" sldId="289"/>
        </pc:sldMkLst>
      </pc:sldChg>
      <pc:sldChg chg="modNotes">
        <pc:chgData name="Kerr Castle" userId="S::k.castle@qaa.ac.uk::e82a66c0-0917-42fe-9517-02330ba15e4f" providerId="AD" clId="Web-{57FFB25E-5936-C42E-F822-AEE220D54376}" dt="2023-05-02T15:06:21.365" v="7"/>
        <pc:sldMkLst>
          <pc:docMk/>
          <pc:sldMk cId="916773909" sldId="297"/>
        </pc:sldMkLst>
      </pc:sldChg>
    </pc:docChg>
  </pc:docChgLst>
  <pc:docChgLst>
    <pc:chgData name="Michael Snowden" userId="df56eb39-dfd9-4140-93f2-166d75bf0394" providerId="ADAL" clId="{0AA78579-F482-49EA-A7F4-F06F8FDC8CA8}"/>
    <pc:docChg chg="undo custSel delSld modSld">
      <pc:chgData name="Michael Snowden" userId="df56eb39-dfd9-4140-93f2-166d75bf0394" providerId="ADAL" clId="{0AA78579-F482-49EA-A7F4-F06F8FDC8CA8}" dt="2023-03-31T20:31:35.227" v="1419" actId="313"/>
      <pc:docMkLst>
        <pc:docMk/>
      </pc:docMkLst>
      <pc:sldChg chg="modSp mod modNotesTx">
        <pc:chgData name="Michael Snowden" userId="df56eb39-dfd9-4140-93f2-166d75bf0394" providerId="ADAL" clId="{0AA78579-F482-49EA-A7F4-F06F8FDC8CA8}" dt="2023-03-31T20:02:09.937" v="108" actId="313"/>
        <pc:sldMkLst>
          <pc:docMk/>
          <pc:sldMk cId="1738888300" sldId="256"/>
        </pc:sldMkLst>
        <pc:spChg chg="mod">
          <ac:chgData name="Michael Snowden" userId="df56eb39-dfd9-4140-93f2-166d75bf0394" providerId="ADAL" clId="{0AA78579-F482-49EA-A7F4-F06F8FDC8CA8}" dt="2023-03-31T20:00:03.250" v="5" actId="20577"/>
          <ac:spMkLst>
            <pc:docMk/>
            <pc:sldMk cId="1738888300" sldId="256"/>
            <ac:spMk id="2" creationId="{00000000-0000-0000-0000-000000000000}"/>
          </ac:spMkLst>
        </pc:spChg>
        <pc:spChg chg="mod">
          <ac:chgData name="Michael Snowden" userId="df56eb39-dfd9-4140-93f2-166d75bf0394" providerId="ADAL" clId="{0AA78579-F482-49EA-A7F4-F06F8FDC8CA8}" dt="2023-03-31T19:59:55.826" v="3"/>
          <ac:spMkLst>
            <pc:docMk/>
            <pc:sldMk cId="1738888300" sldId="256"/>
            <ac:spMk id="3" creationId="{00000000-0000-0000-0000-000000000000}"/>
          </ac:spMkLst>
        </pc:spChg>
      </pc:sldChg>
      <pc:sldChg chg="modSp mod">
        <pc:chgData name="Michael Snowden" userId="df56eb39-dfd9-4140-93f2-166d75bf0394" providerId="ADAL" clId="{0AA78579-F482-49EA-A7F4-F06F8FDC8CA8}" dt="2023-03-31T20:01:20.538" v="32" actId="20577"/>
        <pc:sldMkLst>
          <pc:docMk/>
          <pc:sldMk cId="2589309403" sldId="281"/>
        </pc:sldMkLst>
        <pc:spChg chg="mod">
          <ac:chgData name="Michael Snowden" userId="df56eb39-dfd9-4140-93f2-166d75bf0394" providerId="ADAL" clId="{0AA78579-F482-49EA-A7F4-F06F8FDC8CA8}" dt="2023-03-31T20:01:20.538" v="32" actId="20577"/>
          <ac:spMkLst>
            <pc:docMk/>
            <pc:sldMk cId="2589309403" sldId="281"/>
            <ac:spMk id="2" creationId="{00000000-0000-0000-0000-000000000000}"/>
          </ac:spMkLst>
        </pc:spChg>
      </pc:sldChg>
      <pc:sldChg chg="addSp delSp modSp mod modClrScheme chgLayout modNotesTx">
        <pc:chgData name="Michael Snowden" userId="df56eb39-dfd9-4140-93f2-166d75bf0394" providerId="ADAL" clId="{0AA78579-F482-49EA-A7F4-F06F8FDC8CA8}" dt="2023-03-31T20:03:18.654" v="184" actId="20577"/>
        <pc:sldMkLst>
          <pc:docMk/>
          <pc:sldMk cId="2574577990" sldId="282"/>
        </pc:sldMkLst>
        <pc:spChg chg="mod">
          <ac:chgData name="Michael Snowden" userId="df56eb39-dfd9-4140-93f2-166d75bf0394" providerId="ADAL" clId="{0AA78579-F482-49EA-A7F4-F06F8FDC8CA8}" dt="2023-03-31T20:01:12.362" v="27" actId="26606"/>
          <ac:spMkLst>
            <pc:docMk/>
            <pc:sldMk cId="2574577990" sldId="282"/>
            <ac:spMk id="2" creationId="{00000000-0000-0000-0000-000000000000}"/>
          </ac:spMkLst>
        </pc:spChg>
        <pc:spChg chg="add del mod">
          <ac:chgData name="Michael Snowden" userId="df56eb39-dfd9-4140-93f2-166d75bf0394" providerId="ADAL" clId="{0AA78579-F482-49EA-A7F4-F06F8FDC8CA8}" dt="2023-03-31T20:01:12.362" v="27" actId="26606"/>
          <ac:spMkLst>
            <pc:docMk/>
            <pc:sldMk cId="2574577990" sldId="282"/>
            <ac:spMk id="10" creationId="{65D46859-B0CB-91D9-4243-CCD2BDCEA1A6}"/>
          </ac:spMkLst>
        </pc:spChg>
        <pc:graphicFrameChg chg="mod modGraphic">
          <ac:chgData name="Michael Snowden" userId="df56eb39-dfd9-4140-93f2-166d75bf0394" providerId="ADAL" clId="{0AA78579-F482-49EA-A7F4-F06F8FDC8CA8}" dt="2023-03-31T20:02:47.049" v="130" actId="20577"/>
          <ac:graphicFrameMkLst>
            <pc:docMk/>
            <pc:sldMk cId="2574577990" sldId="282"/>
            <ac:graphicFrameMk id="5" creationId="{ECD50EE8-8E69-78B6-30BA-A9D95840233B}"/>
          </ac:graphicFrameMkLst>
        </pc:graphicFrameChg>
      </pc:sldChg>
      <pc:sldChg chg="modNotesTx">
        <pc:chgData name="Michael Snowden" userId="df56eb39-dfd9-4140-93f2-166d75bf0394" providerId="ADAL" clId="{0AA78579-F482-49EA-A7F4-F06F8FDC8CA8}" dt="2023-03-31T20:03:31.676" v="194" actId="20577"/>
        <pc:sldMkLst>
          <pc:docMk/>
          <pc:sldMk cId="2823403720" sldId="283"/>
        </pc:sldMkLst>
      </pc:sldChg>
      <pc:sldChg chg="modNotesTx">
        <pc:chgData name="Michael Snowden" userId="df56eb39-dfd9-4140-93f2-166d75bf0394" providerId="ADAL" clId="{0AA78579-F482-49EA-A7F4-F06F8FDC8CA8}" dt="2023-03-31T20:09:04.945" v="486" actId="20577"/>
        <pc:sldMkLst>
          <pc:docMk/>
          <pc:sldMk cId="4119269063" sldId="284"/>
        </pc:sldMkLst>
      </pc:sldChg>
      <pc:sldChg chg="modNotesTx">
        <pc:chgData name="Michael Snowden" userId="df56eb39-dfd9-4140-93f2-166d75bf0394" providerId="ADAL" clId="{0AA78579-F482-49EA-A7F4-F06F8FDC8CA8}" dt="2023-03-31T20:10:14.382" v="539"/>
        <pc:sldMkLst>
          <pc:docMk/>
          <pc:sldMk cId="303296615" sldId="285"/>
        </pc:sldMkLst>
      </pc:sldChg>
      <pc:sldChg chg="addSp delSp modSp del mod modClrScheme chgLayout">
        <pc:chgData name="Michael Snowden" userId="df56eb39-dfd9-4140-93f2-166d75bf0394" providerId="ADAL" clId="{0AA78579-F482-49EA-A7F4-F06F8FDC8CA8}" dt="2023-03-31T20:19:58.686" v="836" actId="47"/>
        <pc:sldMkLst>
          <pc:docMk/>
          <pc:sldMk cId="2520047607" sldId="286"/>
        </pc:sldMkLst>
        <pc:spChg chg="mod">
          <ac:chgData name="Michael Snowden" userId="df56eb39-dfd9-4140-93f2-166d75bf0394" providerId="ADAL" clId="{0AA78579-F482-49EA-A7F4-F06F8FDC8CA8}" dt="2023-03-31T20:19:29.215" v="832" actId="26606"/>
          <ac:spMkLst>
            <pc:docMk/>
            <pc:sldMk cId="2520047607" sldId="286"/>
            <ac:spMk id="2" creationId="{00000000-0000-0000-0000-000000000000}"/>
          </ac:spMkLst>
        </pc:spChg>
        <pc:spChg chg="add del mod">
          <ac:chgData name="Michael Snowden" userId="df56eb39-dfd9-4140-93f2-166d75bf0394" providerId="ADAL" clId="{0AA78579-F482-49EA-A7F4-F06F8FDC8CA8}" dt="2023-03-31T20:19:29.215" v="832" actId="26606"/>
          <ac:spMkLst>
            <pc:docMk/>
            <pc:sldMk cId="2520047607" sldId="286"/>
            <ac:spMk id="10" creationId="{063A1E76-5877-523B-43C0-B29E87F432B7}"/>
          </ac:spMkLst>
        </pc:spChg>
        <pc:graphicFrameChg chg="mod modGraphic">
          <ac:chgData name="Michael Snowden" userId="df56eb39-dfd9-4140-93f2-166d75bf0394" providerId="ADAL" clId="{0AA78579-F482-49EA-A7F4-F06F8FDC8CA8}" dt="2023-03-31T20:19:48.152" v="834" actId="26606"/>
          <ac:graphicFrameMkLst>
            <pc:docMk/>
            <pc:sldMk cId="2520047607" sldId="286"/>
            <ac:graphicFrameMk id="5" creationId="{19914F02-AF32-DEAE-A9BF-D212B37737C2}"/>
          </ac:graphicFrameMkLst>
        </pc:graphicFrameChg>
      </pc:sldChg>
      <pc:sldChg chg="modSp mod modNotesTx">
        <pc:chgData name="Michael Snowden" userId="df56eb39-dfd9-4140-93f2-166d75bf0394" providerId="ADAL" clId="{0AA78579-F482-49EA-A7F4-F06F8FDC8CA8}" dt="2023-03-31T20:20:25.641" v="892" actId="313"/>
        <pc:sldMkLst>
          <pc:docMk/>
          <pc:sldMk cId="3711061668" sldId="287"/>
        </pc:sldMkLst>
        <pc:graphicFrameChg chg="mod modGraphic">
          <ac:chgData name="Michael Snowden" userId="df56eb39-dfd9-4140-93f2-166d75bf0394" providerId="ADAL" clId="{0AA78579-F482-49EA-A7F4-F06F8FDC8CA8}" dt="2023-03-31T20:11:38.666" v="679" actId="26606"/>
          <ac:graphicFrameMkLst>
            <pc:docMk/>
            <pc:sldMk cId="3711061668" sldId="287"/>
            <ac:graphicFrameMk id="5" creationId="{F5228384-0289-983D-54CE-0DB51751299E}"/>
          </ac:graphicFrameMkLst>
        </pc:graphicFrameChg>
      </pc:sldChg>
      <pc:sldChg chg="modNotesTx">
        <pc:chgData name="Michael Snowden" userId="df56eb39-dfd9-4140-93f2-166d75bf0394" providerId="ADAL" clId="{0AA78579-F482-49EA-A7F4-F06F8FDC8CA8}" dt="2023-03-31T20:11:23.180" v="678" actId="20577"/>
        <pc:sldMkLst>
          <pc:docMk/>
          <pc:sldMk cId="3192706647" sldId="288"/>
        </pc:sldMkLst>
      </pc:sldChg>
      <pc:sldChg chg="modNotesTx">
        <pc:chgData name="Michael Snowden" userId="df56eb39-dfd9-4140-93f2-166d75bf0394" providerId="ADAL" clId="{0AA78579-F482-49EA-A7F4-F06F8FDC8CA8}" dt="2023-03-31T20:25:49.273" v="1045" actId="20577"/>
        <pc:sldMkLst>
          <pc:docMk/>
          <pc:sldMk cId="338721238" sldId="289"/>
        </pc:sldMkLst>
      </pc:sldChg>
      <pc:sldChg chg="modSp mod modNotesTx">
        <pc:chgData name="Michael Snowden" userId="df56eb39-dfd9-4140-93f2-166d75bf0394" providerId="ADAL" clId="{0AA78579-F482-49EA-A7F4-F06F8FDC8CA8}" dt="2023-03-31T20:26:42.067" v="1049" actId="20577"/>
        <pc:sldMkLst>
          <pc:docMk/>
          <pc:sldMk cId="2018278606" sldId="291"/>
        </pc:sldMkLst>
        <pc:spChg chg="mod">
          <ac:chgData name="Michael Snowden" userId="df56eb39-dfd9-4140-93f2-166d75bf0394" providerId="ADAL" clId="{0AA78579-F482-49EA-A7F4-F06F8FDC8CA8}" dt="2023-03-31T20:26:42.067" v="1049" actId="20577"/>
          <ac:spMkLst>
            <pc:docMk/>
            <pc:sldMk cId="2018278606" sldId="291"/>
            <ac:spMk id="5" creationId="{00000000-0000-0000-0000-000000000000}"/>
          </ac:spMkLst>
        </pc:spChg>
      </pc:sldChg>
      <pc:sldChg chg="modNotesTx">
        <pc:chgData name="Michael Snowden" userId="df56eb39-dfd9-4140-93f2-166d75bf0394" providerId="ADAL" clId="{0AA78579-F482-49EA-A7F4-F06F8FDC8CA8}" dt="2023-03-31T20:28:32.876" v="1077" actId="20577"/>
        <pc:sldMkLst>
          <pc:docMk/>
          <pc:sldMk cId="3937527858" sldId="295"/>
        </pc:sldMkLst>
      </pc:sldChg>
      <pc:sldChg chg="addSp delSp modSp mod modClrScheme chgLayout modNotesTx">
        <pc:chgData name="Michael Snowden" userId="df56eb39-dfd9-4140-93f2-166d75bf0394" providerId="ADAL" clId="{0AA78579-F482-49EA-A7F4-F06F8FDC8CA8}" dt="2023-03-31T20:29:44.808" v="1211" actId="6549"/>
        <pc:sldMkLst>
          <pc:docMk/>
          <pc:sldMk cId="3307202640" sldId="296"/>
        </pc:sldMkLst>
        <pc:spChg chg="mod">
          <ac:chgData name="Michael Snowden" userId="df56eb39-dfd9-4140-93f2-166d75bf0394" providerId="ADAL" clId="{0AA78579-F482-49EA-A7F4-F06F8FDC8CA8}" dt="2023-03-31T20:28:47.183" v="1078" actId="26606"/>
          <ac:spMkLst>
            <pc:docMk/>
            <pc:sldMk cId="3307202640" sldId="296"/>
            <ac:spMk id="2" creationId="{00000000-0000-0000-0000-000000000000}"/>
          </ac:spMkLst>
        </pc:spChg>
        <pc:spChg chg="add del mod">
          <ac:chgData name="Michael Snowden" userId="df56eb39-dfd9-4140-93f2-166d75bf0394" providerId="ADAL" clId="{0AA78579-F482-49EA-A7F4-F06F8FDC8CA8}" dt="2023-03-31T20:28:50.707" v="1079" actId="478"/>
          <ac:spMkLst>
            <pc:docMk/>
            <pc:sldMk cId="3307202640" sldId="296"/>
            <ac:spMk id="10" creationId="{0C4DF051-753A-9C13-1F7B-EB8999C575F5}"/>
          </ac:spMkLst>
        </pc:spChg>
        <pc:graphicFrameChg chg="mod modGraphic">
          <ac:chgData name="Michael Snowden" userId="df56eb39-dfd9-4140-93f2-166d75bf0394" providerId="ADAL" clId="{0AA78579-F482-49EA-A7F4-F06F8FDC8CA8}" dt="2023-03-31T20:28:56.647" v="1080" actId="14100"/>
          <ac:graphicFrameMkLst>
            <pc:docMk/>
            <pc:sldMk cId="3307202640" sldId="296"/>
            <ac:graphicFrameMk id="5" creationId="{BAA98CCA-40E3-91F1-D8C9-13302E06A9D9}"/>
          </ac:graphicFrameMkLst>
        </pc:graphicFrameChg>
      </pc:sldChg>
      <pc:sldChg chg="modSp mod modNotesTx">
        <pc:chgData name="Michael Snowden" userId="df56eb39-dfd9-4140-93f2-166d75bf0394" providerId="ADAL" clId="{0AA78579-F482-49EA-A7F4-F06F8FDC8CA8}" dt="2023-03-31T20:31:35.227" v="1419" actId="313"/>
        <pc:sldMkLst>
          <pc:docMk/>
          <pc:sldMk cId="916773909" sldId="297"/>
        </pc:sldMkLst>
        <pc:graphicFrameChg chg="mod modGraphic">
          <ac:chgData name="Michael Snowden" userId="df56eb39-dfd9-4140-93f2-166d75bf0394" providerId="ADAL" clId="{0AA78579-F482-49EA-A7F4-F06F8FDC8CA8}" dt="2023-03-31T20:30:21.012" v="1215" actId="113"/>
          <ac:graphicFrameMkLst>
            <pc:docMk/>
            <pc:sldMk cId="916773909" sldId="297"/>
            <ac:graphicFrameMk id="5" creationId="{0652FEEA-EB36-55C8-D2CF-DA56E6656C24}"/>
          </ac:graphicFrameMkLst>
        </pc:graphicFrameChg>
      </pc:sldChg>
    </pc:docChg>
  </pc:docChgLst>
  <pc:docChgLst>
    <pc:chgData name="Michael Snowden" userId="df56eb39-dfd9-4140-93f2-166d75bf0394" providerId="ADAL" clId="{D5A75256-6F14-4A01-95DD-86D8CF975422}"/>
    <pc:docChg chg="custSel modSld">
      <pc:chgData name="Michael Snowden" userId="df56eb39-dfd9-4140-93f2-166d75bf0394" providerId="ADAL" clId="{D5A75256-6F14-4A01-95DD-86D8CF975422}" dt="2023-02-15T16:43:15.938" v="22" actId="26606"/>
      <pc:docMkLst>
        <pc:docMk/>
      </pc:docMkLst>
      <pc:sldChg chg="addSp delSp mod">
        <pc:chgData name="Michael Snowden" userId="df56eb39-dfd9-4140-93f2-166d75bf0394" providerId="ADAL" clId="{D5A75256-6F14-4A01-95DD-86D8CF975422}" dt="2023-02-15T16:43:15.938" v="22" actId="26606"/>
        <pc:sldMkLst>
          <pc:docMk/>
          <pc:sldMk cId="1065134811" sldId="280"/>
        </pc:sldMkLst>
        <pc:spChg chg="del">
          <ac:chgData name="Michael Snowden" userId="df56eb39-dfd9-4140-93f2-166d75bf0394" providerId="ADAL" clId="{D5A75256-6F14-4A01-95DD-86D8CF975422}" dt="2023-02-15T16:43:15.938" v="22" actId="26606"/>
          <ac:spMkLst>
            <pc:docMk/>
            <pc:sldMk cId="1065134811" sldId="280"/>
            <ac:spMk id="2" creationId="{00000000-0000-0000-0000-000000000000}"/>
          </ac:spMkLst>
        </pc:spChg>
        <pc:spChg chg="del">
          <ac:chgData name="Michael Snowden" userId="df56eb39-dfd9-4140-93f2-166d75bf0394" providerId="ADAL" clId="{D5A75256-6F14-4A01-95DD-86D8CF975422}" dt="2023-02-15T16:43:15.938" v="22" actId="26606"/>
          <ac:spMkLst>
            <pc:docMk/>
            <pc:sldMk cId="1065134811" sldId="280"/>
            <ac:spMk id="3" creationId="{00000000-0000-0000-0000-000000000000}"/>
          </ac:spMkLst>
        </pc:spChg>
        <pc:spChg chg="add">
          <ac:chgData name="Michael Snowden" userId="df56eb39-dfd9-4140-93f2-166d75bf0394" providerId="ADAL" clId="{D5A75256-6F14-4A01-95DD-86D8CF975422}" dt="2023-02-15T16:43:15.938" v="22" actId="26606"/>
          <ac:spMkLst>
            <pc:docMk/>
            <pc:sldMk cId="1065134811" sldId="280"/>
            <ac:spMk id="9" creationId="{B0827CB6-F8E1-BB7B-04DB-9E922F13A84D}"/>
          </ac:spMkLst>
        </pc:spChg>
        <pc:graphicFrameChg chg="add">
          <ac:chgData name="Michael Snowden" userId="df56eb39-dfd9-4140-93f2-166d75bf0394" providerId="ADAL" clId="{D5A75256-6F14-4A01-95DD-86D8CF975422}" dt="2023-02-15T16:43:15.938" v="22" actId="26606"/>
          <ac:graphicFrameMkLst>
            <pc:docMk/>
            <pc:sldMk cId="1065134811" sldId="280"/>
            <ac:graphicFrameMk id="5" creationId="{077F21D3-2EAC-BDD4-30EB-FF25977AE9E7}"/>
          </ac:graphicFrameMkLst>
        </pc:graphicFrameChg>
      </pc:sldChg>
      <pc:sldChg chg="addSp delSp modSp mod">
        <pc:chgData name="Michael Snowden" userId="df56eb39-dfd9-4140-93f2-166d75bf0394" providerId="ADAL" clId="{D5A75256-6F14-4A01-95DD-86D8CF975422}" dt="2023-02-15T16:41:21.295" v="9" actId="113"/>
        <pc:sldMkLst>
          <pc:docMk/>
          <pc:sldMk cId="2574577990" sldId="282"/>
        </pc:sldMkLst>
        <pc:spChg chg="mod">
          <ac:chgData name="Michael Snowden" userId="df56eb39-dfd9-4140-93f2-166d75bf0394" providerId="ADAL" clId="{D5A75256-6F14-4A01-95DD-86D8CF975422}" dt="2023-02-15T16:41:21.295" v="9" actId="113"/>
          <ac:spMkLst>
            <pc:docMk/>
            <pc:sldMk cId="2574577990" sldId="282"/>
            <ac:spMk id="2" creationId="{00000000-0000-0000-0000-000000000000}"/>
          </ac:spMkLst>
        </pc:spChg>
        <pc:spChg chg="del">
          <ac:chgData name="Michael Snowden" userId="df56eb39-dfd9-4140-93f2-166d75bf0394" providerId="ADAL" clId="{D5A75256-6F14-4A01-95DD-86D8CF975422}" dt="2023-02-15T16:40:51.339" v="0" actId="26606"/>
          <ac:spMkLst>
            <pc:docMk/>
            <pc:sldMk cId="2574577990" sldId="282"/>
            <ac:spMk id="3" creationId="{00000000-0000-0000-0000-000000000000}"/>
          </ac:spMkLst>
        </pc:spChg>
        <pc:graphicFrameChg chg="add">
          <ac:chgData name="Michael Snowden" userId="df56eb39-dfd9-4140-93f2-166d75bf0394" providerId="ADAL" clId="{D5A75256-6F14-4A01-95DD-86D8CF975422}" dt="2023-02-15T16:40:51.339" v="0" actId="26606"/>
          <ac:graphicFrameMkLst>
            <pc:docMk/>
            <pc:sldMk cId="2574577990" sldId="282"/>
            <ac:graphicFrameMk id="5" creationId="{ECD50EE8-8E69-78B6-30BA-A9D95840233B}"/>
          </ac:graphicFrameMkLst>
        </pc:graphicFrameChg>
      </pc:sldChg>
      <pc:sldChg chg="addSp delSp modSp mod">
        <pc:chgData name="Michael Snowden" userId="df56eb39-dfd9-4140-93f2-166d75bf0394" providerId="ADAL" clId="{D5A75256-6F14-4A01-95DD-86D8CF975422}" dt="2023-02-15T16:41:35.546" v="10" actId="26606"/>
        <pc:sldMkLst>
          <pc:docMk/>
          <pc:sldMk cId="2823403720" sldId="283"/>
        </pc:sldMkLst>
        <pc:spChg chg="mod">
          <ac:chgData name="Michael Snowden" userId="df56eb39-dfd9-4140-93f2-166d75bf0394" providerId="ADAL" clId="{D5A75256-6F14-4A01-95DD-86D8CF975422}" dt="2023-02-15T16:41:35.546" v="10" actId="26606"/>
          <ac:spMkLst>
            <pc:docMk/>
            <pc:sldMk cId="2823403720" sldId="283"/>
            <ac:spMk id="2" creationId="{00000000-0000-0000-0000-000000000000}"/>
          </ac:spMkLst>
        </pc:spChg>
        <pc:spChg chg="del">
          <ac:chgData name="Michael Snowden" userId="df56eb39-dfd9-4140-93f2-166d75bf0394" providerId="ADAL" clId="{D5A75256-6F14-4A01-95DD-86D8CF975422}" dt="2023-02-15T16:41:35.546" v="10" actId="26606"/>
          <ac:spMkLst>
            <pc:docMk/>
            <pc:sldMk cId="2823403720" sldId="283"/>
            <ac:spMk id="3" creationId="{00000000-0000-0000-0000-000000000000}"/>
          </ac:spMkLst>
        </pc:spChg>
        <pc:graphicFrameChg chg="add">
          <ac:chgData name="Michael Snowden" userId="df56eb39-dfd9-4140-93f2-166d75bf0394" providerId="ADAL" clId="{D5A75256-6F14-4A01-95DD-86D8CF975422}" dt="2023-02-15T16:41:35.546" v="10" actId="26606"/>
          <ac:graphicFrameMkLst>
            <pc:docMk/>
            <pc:sldMk cId="2823403720" sldId="283"/>
            <ac:graphicFrameMk id="5" creationId="{EE72C78C-001B-E9CE-F50C-98F71BE24CF6}"/>
          </ac:graphicFrameMkLst>
        </pc:graphicFrameChg>
      </pc:sldChg>
      <pc:sldChg chg="modSp mod">
        <pc:chgData name="Michael Snowden" userId="df56eb39-dfd9-4140-93f2-166d75bf0394" providerId="ADAL" clId="{D5A75256-6F14-4A01-95DD-86D8CF975422}" dt="2023-02-15T16:41:44.934" v="11" actId="26606"/>
        <pc:sldMkLst>
          <pc:docMk/>
          <pc:sldMk cId="4119269063" sldId="284"/>
        </pc:sldMkLst>
        <pc:spChg chg="mod">
          <ac:chgData name="Michael Snowden" userId="df56eb39-dfd9-4140-93f2-166d75bf0394" providerId="ADAL" clId="{D5A75256-6F14-4A01-95DD-86D8CF975422}" dt="2023-02-15T16:41:44.934" v="11" actId="26606"/>
          <ac:spMkLst>
            <pc:docMk/>
            <pc:sldMk cId="4119269063" sldId="284"/>
            <ac:spMk id="2" creationId="{00000000-0000-0000-0000-000000000000}"/>
          </ac:spMkLst>
        </pc:spChg>
        <pc:picChg chg="mod">
          <ac:chgData name="Michael Snowden" userId="df56eb39-dfd9-4140-93f2-166d75bf0394" providerId="ADAL" clId="{D5A75256-6F14-4A01-95DD-86D8CF975422}" dt="2023-02-15T16:41:44.934" v="11" actId="26606"/>
          <ac:picMkLst>
            <pc:docMk/>
            <pc:sldMk cId="4119269063" sldId="284"/>
            <ac:picMk id="4" creationId="{00000000-0000-0000-0000-000000000000}"/>
          </ac:picMkLst>
        </pc:picChg>
      </pc:sldChg>
      <pc:sldChg chg="modSp mod">
        <pc:chgData name="Michael Snowden" userId="df56eb39-dfd9-4140-93f2-166d75bf0394" providerId="ADAL" clId="{D5A75256-6F14-4A01-95DD-86D8CF975422}" dt="2023-02-15T16:41:55.473" v="12" actId="26606"/>
        <pc:sldMkLst>
          <pc:docMk/>
          <pc:sldMk cId="303296615" sldId="285"/>
        </pc:sldMkLst>
        <pc:spChg chg="mod">
          <ac:chgData name="Michael Snowden" userId="df56eb39-dfd9-4140-93f2-166d75bf0394" providerId="ADAL" clId="{D5A75256-6F14-4A01-95DD-86D8CF975422}" dt="2023-02-15T16:41:55.473" v="12" actId="26606"/>
          <ac:spMkLst>
            <pc:docMk/>
            <pc:sldMk cId="303296615" sldId="285"/>
            <ac:spMk id="2" creationId="{00000000-0000-0000-0000-000000000000}"/>
          </ac:spMkLst>
        </pc:spChg>
        <pc:picChg chg="mod">
          <ac:chgData name="Michael Snowden" userId="df56eb39-dfd9-4140-93f2-166d75bf0394" providerId="ADAL" clId="{D5A75256-6F14-4A01-95DD-86D8CF975422}" dt="2023-02-15T16:41:55.473" v="12" actId="26606"/>
          <ac:picMkLst>
            <pc:docMk/>
            <pc:sldMk cId="303296615" sldId="285"/>
            <ac:picMk id="4" creationId="{00000000-0000-0000-0000-000000000000}"/>
          </ac:picMkLst>
        </pc:picChg>
      </pc:sldChg>
      <pc:sldChg chg="addSp delSp modSp mod">
        <pc:chgData name="Michael Snowden" userId="df56eb39-dfd9-4140-93f2-166d75bf0394" providerId="ADAL" clId="{D5A75256-6F14-4A01-95DD-86D8CF975422}" dt="2023-02-15T16:42:17.134" v="15" actId="26606"/>
        <pc:sldMkLst>
          <pc:docMk/>
          <pc:sldMk cId="2520047607" sldId="286"/>
        </pc:sldMkLst>
        <pc:spChg chg="mod">
          <ac:chgData name="Michael Snowden" userId="df56eb39-dfd9-4140-93f2-166d75bf0394" providerId="ADAL" clId="{D5A75256-6F14-4A01-95DD-86D8CF975422}" dt="2023-02-15T16:42:17.134" v="15" actId="26606"/>
          <ac:spMkLst>
            <pc:docMk/>
            <pc:sldMk cId="2520047607" sldId="286"/>
            <ac:spMk id="2" creationId="{00000000-0000-0000-0000-000000000000}"/>
          </ac:spMkLst>
        </pc:spChg>
        <pc:spChg chg="del">
          <ac:chgData name="Michael Snowden" userId="df56eb39-dfd9-4140-93f2-166d75bf0394" providerId="ADAL" clId="{D5A75256-6F14-4A01-95DD-86D8CF975422}" dt="2023-02-15T16:42:17.134" v="15" actId="26606"/>
          <ac:spMkLst>
            <pc:docMk/>
            <pc:sldMk cId="2520047607" sldId="286"/>
            <ac:spMk id="3" creationId="{00000000-0000-0000-0000-000000000000}"/>
          </ac:spMkLst>
        </pc:spChg>
        <pc:graphicFrameChg chg="add">
          <ac:chgData name="Michael Snowden" userId="df56eb39-dfd9-4140-93f2-166d75bf0394" providerId="ADAL" clId="{D5A75256-6F14-4A01-95DD-86D8CF975422}" dt="2023-02-15T16:42:17.134" v="15" actId="26606"/>
          <ac:graphicFrameMkLst>
            <pc:docMk/>
            <pc:sldMk cId="2520047607" sldId="286"/>
            <ac:graphicFrameMk id="5" creationId="{19914F02-AF32-DEAE-A9BF-D212B37737C2}"/>
          </ac:graphicFrameMkLst>
        </pc:graphicFrameChg>
      </pc:sldChg>
      <pc:sldChg chg="addSp delSp modSp mod">
        <pc:chgData name="Michael Snowden" userId="df56eb39-dfd9-4140-93f2-166d75bf0394" providerId="ADAL" clId="{D5A75256-6F14-4A01-95DD-86D8CF975422}" dt="2023-02-15T16:42:08.254" v="14" actId="26606"/>
        <pc:sldMkLst>
          <pc:docMk/>
          <pc:sldMk cId="3711061668" sldId="287"/>
        </pc:sldMkLst>
        <pc:spChg chg="mod">
          <ac:chgData name="Michael Snowden" userId="df56eb39-dfd9-4140-93f2-166d75bf0394" providerId="ADAL" clId="{D5A75256-6F14-4A01-95DD-86D8CF975422}" dt="2023-02-15T16:42:08.254" v="14" actId="26606"/>
          <ac:spMkLst>
            <pc:docMk/>
            <pc:sldMk cId="3711061668" sldId="287"/>
            <ac:spMk id="2" creationId="{00000000-0000-0000-0000-000000000000}"/>
          </ac:spMkLst>
        </pc:spChg>
        <pc:spChg chg="del">
          <ac:chgData name="Michael Snowden" userId="df56eb39-dfd9-4140-93f2-166d75bf0394" providerId="ADAL" clId="{D5A75256-6F14-4A01-95DD-86D8CF975422}" dt="2023-02-15T16:42:08.254" v="14" actId="26606"/>
          <ac:spMkLst>
            <pc:docMk/>
            <pc:sldMk cId="3711061668" sldId="287"/>
            <ac:spMk id="3" creationId="{00000000-0000-0000-0000-000000000000}"/>
          </ac:spMkLst>
        </pc:spChg>
        <pc:graphicFrameChg chg="add">
          <ac:chgData name="Michael Snowden" userId="df56eb39-dfd9-4140-93f2-166d75bf0394" providerId="ADAL" clId="{D5A75256-6F14-4A01-95DD-86D8CF975422}" dt="2023-02-15T16:42:08.254" v="14" actId="26606"/>
          <ac:graphicFrameMkLst>
            <pc:docMk/>
            <pc:sldMk cId="3711061668" sldId="287"/>
            <ac:graphicFrameMk id="5" creationId="{F5228384-0289-983D-54CE-0DB51751299E}"/>
          </ac:graphicFrameMkLst>
        </pc:graphicFrameChg>
      </pc:sldChg>
      <pc:sldChg chg="modSp mod">
        <pc:chgData name="Michael Snowden" userId="df56eb39-dfd9-4140-93f2-166d75bf0394" providerId="ADAL" clId="{D5A75256-6F14-4A01-95DD-86D8CF975422}" dt="2023-02-15T16:42:02.681" v="13" actId="26606"/>
        <pc:sldMkLst>
          <pc:docMk/>
          <pc:sldMk cId="3192706647" sldId="288"/>
        </pc:sldMkLst>
        <pc:spChg chg="mod">
          <ac:chgData name="Michael Snowden" userId="df56eb39-dfd9-4140-93f2-166d75bf0394" providerId="ADAL" clId="{D5A75256-6F14-4A01-95DD-86D8CF975422}" dt="2023-02-15T16:42:02.681" v="13" actId="26606"/>
          <ac:spMkLst>
            <pc:docMk/>
            <pc:sldMk cId="3192706647" sldId="288"/>
            <ac:spMk id="2" creationId="{00000000-0000-0000-0000-000000000000}"/>
          </ac:spMkLst>
        </pc:spChg>
        <pc:picChg chg="mod">
          <ac:chgData name="Michael Snowden" userId="df56eb39-dfd9-4140-93f2-166d75bf0394" providerId="ADAL" clId="{D5A75256-6F14-4A01-95DD-86D8CF975422}" dt="2023-02-15T16:42:02.681" v="13" actId="26606"/>
          <ac:picMkLst>
            <pc:docMk/>
            <pc:sldMk cId="3192706647" sldId="288"/>
            <ac:picMk id="4" creationId="{00000000-0000-0000-0000-000000000000}"/>
          </ac:picMkLst>
        </pc:picChg>
      </pc:sldChg>
      <pc:sldChg chg="modSp mod modClrScheme chgLayout">
        <pc:chgData name="Michael Snowden" userId="df56eb39-dfd9-4140-93f2-166d75bf0394" providerId="ADAL" clId="{D5A75256-6F14-4A01-95DD-86D8CF975422}" dt="2023-02-15T16:42:22.620" v="16" actId="26606"/>
        <pc:sldMkLst>
          <pc:docMk/>
          <pc:sldMk cId="338721238" sldId="289"/>
        </pc:sldMkLst>
        <pc:spChg chg="mod">
          <ac:chgData name="Michael Snowden" userId="df56eb39-dfd9-4140-93f2-166d75bf0394" providerId="ADAL" clId="{D5A75256-6F14-4A01-95DD-86D8CF975422}" dt="2023-02-15T16:42:22.620" v="16" actId="26606"/>
          <ac:spMkLst>
            <pc:docMk/>
            <pc:sldMk cId="338721238" sldId="289"/>
            <ac:spMk id="2" creationId="{00000000-0000-0000-0000-000000000000}"/>
          </ac:spMkLst>
        </pc:spChg>
        <pc:spChg chg="mod">
          <ac:chgData name="Michael Snowden" userId="df56eb39-dfd9-4140-93f2-166d75bf0394" providerId="ADAL" clId="{D5A75256-6F14-4A01-95DD-86D8CF975422}" dt="2023-02-15T16:42:22.620" v="16" actId="26606"/>
          <ac:spMkLst>
            <pc:docMk/>
            <pc:sldMk cId="338721238" sldId="289"/>
            <ac:spMk id="3" creationId="{00000000-0000-0000-0000-000000000000}"/>
          </ac:spMkLst>
        </pc:spChg>
        <pc:picChg chg="mod">
          <ac:chgData name="Michael Snowden" userId="df56eb39-dfd9-4140-93f2-166d75bf0394" providerId="ADAL" clId="{D5A75256-6F14-4A01-95DD-86D8CF975422}" dt="2023-02-15T16:42:22.620" v="16" actId="26606"/>
          <ac:picMkLst>
            <pc:docMk/>
            <pc:sldMk cId="338721238" sldId="289"/>
            <ac:picMk id="4" creationId="{00000000-0000-0000-0000-000000000000}"/>
          </ac:picMkLst>
        </pc:picChg>
      </pc:sldChg>
      <pc:sldChg chg="modSp mod modClrScheme chgLayout">
        <pc:chgData name="Michael Snowden" userId="df56eb39-dfd9-4140-93f2-166d75bf0394" providerId="ADAL" clId="{D5A75256-6F14-4A01-95DD-86D8CF975422}" dt="2023-02-15T16:42:27.654" v="17" actId="26606"/>
        <pc:sldMkLst>
          <pc:docMk/>
          <pc:sldMk cId="2018278606" sldId="291"/>
        </pc:sldMkLst>
        <pc:spChg chg="mod">
          <ac:chgData name="Michael Snowden" userId="df56eb39-dfd9-4140-93f2-166d75bf0394" providerId="ADAL" clId="{D5A75256-6F14-4A01-95DD-86D8CF975422}" dt="2023-02-15T16:42:27.654" v="17" actId="26606"/>
          <ac:spMkLst>
            <pc:docMk/>
            <pc:sldMk cId="2018278606" sldId="291"/>
            <ac:spMk id="2" creationId="{00000000-0000-0000-0000-000000000000}"/>
          </ac:spMkLst>
        </pc:spChg>
        <pc:spChg chg="mod">
          <ac:chgData name="Michael Snowden" userId="df56eb39-dfd9-4140-93f2-166d75bf0394" providerId="ADAL" clId="{D5A75256-6F14-4A01-95DD-86D8CF975422}" dt="2023-02-15T16:42:27.654" v="17" actId="26606"/>
          <ac:spMkLst>
            <pc:docMk/>
            <pc:sldMk cId="2018278606" sldId="291"/>
            <ac:spMk id="5" creationId="{00000000-0000-0000-0000-000000000000}"/>
          </ac:spMkLst>
        </pc:spChg>
        <pc:picChg chg="mod">
          <ac:chgData name="Michael Snowden" userId="df56eb39-dfd9-4140-93f2-166d75bf0394" providerId="ADAL" clId="{D5A75256-6F14-4A01-95DD-86D8CF975422}" dt="2023-02-15T16:42:27.654" v="17" actId="26606"/>
          <ac:picMkLst>
            <pc:docMk/>
            <pc:sldMk cId="2018278606" sldId="291"/>
            <ac:picMk id="6" creationId="{00000000-0000-0000-0000-000000000000}"/>
          </ac:picMkLst>
        </pc:picChg>
      </pc:sldChg>
      <pc:sldChg chg="addSp delSp modSp mod">
        <pc:chgData name="Michael Snowden" userId="df56eb39-dfd9-4140-93f2-166d75bf0394" providerId="ADAL" clId="{D5A75256-6F14-4A01-95DD-86D8CF975422}" dt="2023-02-15T16:42:47.175" v="18" actId="26606"/>
        <pc:sldMkLst>
          <pc:docMk/>
          <pc:sldMk cId="3358261623" sldId="292"/>
        </pc:sldMkLst>
        <pc:spChg chg="del">
          <ac:chgData name="Michael Snowden" userId="df56eb39-dfd9-4140-93f2-166d75bf0394" providerId="ADAL" clId="{D5A75256-6F14-4A01-95DD-86D8CF975422}" dt="2023-02-15T16:42:47.175" v="18" actId="26606"/>
          <ac:spMkLst>
            <pc:docMk/>
            <pc:sldMk cId="3358261623" sldId="292"/>
            <ac:spMk id="2" creationId="{00000000-0000-0000-0000-000000000000}"/>
          </ac:spMkLst>
        </pc:spChg>
        <pc:spChg chg="add">
          <ac:chgData name="Michael Snowden" userId="df56eb39-dfd9-4140-93f2-166d75bf0394" providerId="ADAL" clId="{D5A75256-6F14-4A01-95DD-86D8CF975422}" dt="2023-02-15T16:42:47.175" v="18" actId="26606"/>
          <ac:spMkLst>
            <pc:docMk/>
            <pc:sldMk cId="3358261623" sldId="292"/>
            <ac:spMk id="9" creationId="{67FB8916-FE04-A30C-0821-E8C09EE6FCB4}"/>
          </ac:spMkLst>
        </pc:spChg>
        <pc:picChg chg="mod">
          <ac:chgData name="Michael Snowden" userId="df56eb39-dfd9-4140-93f2-166d75bf0394" providerId="ADAL" clId="{D5A75256-6F14-4A01-95DD-86D8CF975422}" dt="2023-02-15T16:42:47.175" v="18" actId="26606"/>
          <ac:picMkLst>
            <pc:docMk/>
            <pc:sldMk cId="3358261623" sldId="292"/>
            <ac:picMk id="4" creationId="{00000000-0000-0000-0000-000000000000}"/>
          </ac:picMkLst>
        </pc:picChg>
      </pc:sldChg>
      <pc:sldChg chg="modSp mod">
        <pc:chgData name="Michael Snowden" userId="df56eb39-dfd9-4140-93f2-166d75bf0394" providerId="ADAL" clId="{D5A75256-6F14-4A01-95DD-86D8CF975422}" dt="2023-02-15T16:42:54.673" v="19" actId="26606"/>
        <pc:sldMkLst>
          <pc:docMk/>
          <pc:sldMk cId="3937527858" sldId="295"/>
        </pc:sldMkLst>
        <pc:spChg chg="mod">
          <ac:chgData name="Michael Snowden" userId="df56eb39-dfd9-4140-93f2-166d75bf0394" providerId="ADAL" clId="{D5A75256-6F14-4A01-95DD-86D8CF975422}" dt="2023-02-15T16:42:54.673" v="19" actId="26606"/>
          <ac:spMkLst>
            <pc:docMk/>
            <pc:sldMk cId="3937527858" sldId="295"/>
            <ac:spMk id="2" creationId="{00000000-0000-0000-0000-000000000000}"/>
          </ac:spMkLst>
        </pc:spChg>
        <pc:picChg chg="mod">
          <ac:chgData name="Michael Snowden" userId="df56eb39-dfd9-4140-93f2-166d75bf0394" providerId="ADAL" clId="{D5A75256-6F14-4A01-95DD-86D8CF975422}" dt="2023-02-15T16:42:54.673" v="19" actId="26606"/>
          <ac:picMkLst>
            <pc:docMk/>
            <pc:sldMk cId="3937527858" sldId="295"/>
            <ac:picMk id="4" creationId="{00000000-0000-0000-0000-000000000000}"/>
          </ac:picMkLst>
        </pc:picChg>
      </pc:sldChg>
      <pc:sldChg chg="addSp delSp modSp mod">
        <pc:chgData name="Michael Snowden" userId="df56eb39-dfd9-4140-93f2-166d75bf0394" providerId="ADAL" clId="{D5A75256-6F14-4A01-95DD-86D8CF975422}" dt="2023-02-15T16:42:58.779" v="20" actId="26606"/>
        <pc:sldMkLst>
          <pc:docMk/>
          <pc:sldMk cId="3307202640" sldId="296"/>
        </pc:sldMkLst>
        <pc:spChg chg="mod">
          <ac:chgData name="Michael Snowden" userId="df56eb39-dfd9-4140-93f2-166d75bf0394" providerId="ADAL" clId="{D5A75256-6F14-4A01-95DD-86D8CF975422}" dt="2023-02-15T16:42:58.779" v="20" actId="26606"/>
          <ac:spMkLst>
            <pc:docMk/>
            <pc:sldMk cId="3307202640" sldId="296"/>
            <ac:spMk id="2" creationId="{00000000-0000-0000-0000-000000000000}"/>
          </ac:spMkLst>
        </pc:spChg>
        <pc:spChg chg="del">
          <ac:chgData name="Michael Snowden" userId="df56eb39-dfd9-4140-93f2-166d75bf0394" providerId="ADAL" clId="{D5A75256-6F14-4A01-95DD-86D8CF975422}" dt="2023-02-15T16:42:58.779" v="20" actId="26606"/>
          <ac:spMkLst>
            <pc:docMk/>
            <pc:sldMk cId="3307202640" sldId="296"/>
            <ac:spMk id="3" creationId="{00000000-0000-0000-0000-000000000000}"/>
          </ac:spMkLst>
        </pc:spChg>
        <pc:graphicFrameChg chg="add">
          <ac:chgData name="Michael Snowden" userId="df56eb39-dfd9-4140-93f2-166d75bf0394" providerId="ADAL" clId="{D5A75256-6F14-4A01-95DD-86D8CF975422}" dt="2023-02-15T16:42:58.779" v="20" actId="26606"/>
          <ac:graphicFrameMkLst>
            <pc:docMk/>
            <pc:sldMk cId="3307202640" sldId="296"/>
            <ac:graphicFrameMk id="5" creationId="{BAA98CCA-40E3-91F1-D8C9-13302E06A9D9}"/>
          </ac:graphicFrameMkLst>
        </pc:graphicFrameChg>
      </pc:sldChg>
      <pc:sldChg chg="addSp delSp modSp mod">
        <pc:chgData name="Michael Snowden" userId="df56eb39-dfd9-4140-93f2-166d75bf0394" providerId="ADAL" clId="{D5A75256-6F14-4A01-95DD-86D8CF975422}" dt="2023-02-15T16:43:05.734" v="21" actId="26606"/>
        <pc:sldMkLst>
          <pc:docMk/>
          <pc:sldMk cId="916773909" sldId="297"/>
        </pc:sldMkLst>
        <pc:spChg chg="mod">
          <ac:chgData name="Michael Snowden" userId="df56eb39-dfd9-4140-93f2-166d75bf0394" providerId="ADAL" clId="{D5A75256-6F14-4A01-95DD-86D8CF975422}" dt="2023-02-15T16:43:05.734" v="21" actId="26606"/>
          <ac:spMkLst>
            <pc:docMk/>
            <pc:sldMk cId="916773909" sldId="297"/>
            <ac:spMk id="2" creationId="{00000000-0000-0000-0000-000000000000}"/>
          </ac:spMkLst>
        </pc:spChg>
        <pc:spChg chg="del">
          <ac:chgData name="Michael Snowden" userId="df56eb39-dfd9-4140-93f2-166d75bf0394" providerId="ADAL" clId="{D5A75256-6F14-4A01-95DD-86D8CF975422}" dt="2023-02-15T16:43:05.734" v="21" actId="26606"/>
          <ac:spMkLst>
            <pc:docMk/>
            <pc:sldMk cId="916773909" sldId="297"/>
            <ac:spMk id="3" creationId="{00000000-0000-0000-0000-000000000000}"/>
          </ac:spMkLst>
        </pc:spChg>
        <pc:graphicFrameChg chg="add">
          <ac:chgData name="Michael Snowden" userId="df56eb39-dfd9-4140-93f2-166d75bf0394" providerId="ADAL" clId="{D5A75256-6F14-4A01-95DD-86D8CF975422}" dt="2023-02-15T16:43:05.734" v="21" actId="26606"/>
          <ac:graphicFrameMkLst>
            <pc:docMk/>
            <pc:sldMk cId="916773909" sldId="297"/>
            <ac:graphicFrameMk id="5" creationId="{0652FEEA-EB36-55C8-D2CF-DA56E6656C24}"/>
          </ac:graphicFrameMkLst>
        </pc:graphicFrameChg>
      </pc:sldChg>
    </pc:docChg>
  </pc:docChgLst>
  <pc:docChgLst>
    <pc:chgData name="Kerr Castle" userId="S::k.castle@qaa.ac.uk::e82a66c0-0917-42fe-9517-02330ba15e4f" providerId="AD" clId="Web-{BACD12B8-6769-7300-36A8-84CBADB5640D}"/>
    <pc:docChg chg="modSld">
      <pc:chgData name="Kerr Castle" userId="S::k.castle@qaa.ac.uk::e82a66c0-0917-42fe-9517-02330ba15e4f" providerId="AD" clId="Web-{BACD12B8-6769-7300-36A8-84CBADB5640D}" dt="2023-04-04T13:20:50.825" v="159" actId="20577"/>
      <pc:docMkLst>
        <pc:docMk/>
      </pc:docMkLst>
      <pc:sldChg chg="addSp delSp modSp">
        <pc:chgData name="Kerr Castle" userId="S::k.castle@qaa.ac.uk::e82a66c0-0917-42fe-9517-02330ba15e4f" providerId="AD" clId="Web-{BACD12B8-6769-7300-36A8-84CBADB5640D}" dt="2023-04-04T13:20:50.825" v="159" actId="20577"/>
        <pc:sldMkLst>
          <pc:docMk/>
          <pc:sldMk cId="1738888300" sldId="256"/>
        </pc:sldMkLst>
        <pc:spChg chg="mod">
          <ac:chgData name="Kerr Castle" userId="S::k.castle@qaa.ac.uk::e82a66c0-0917-42fe-9517-02330ba15e4f" providerId="AD" clId="Web-{BACD12B8-6769-7300-36A8-84CBADB5640D}" dt="2023-04-04T13:20:50.825" v="159" actId="20577"/>
          <ac:spMkLst>
            <pc:docMk/>
            <pc:sldMk cId="1738888300" sldId="256"/>
            <ac:spMk id="2" creationId="{00000000-0000-0000-0000-000000000000}"/>
          </ac:spMkLst>
        </pc:spChg>
        <pc:spChg chg="del">
          <ac:chgData name="Kerr Castle" userId="S::k.castle@qaa.ac.uk::e82a66c0-0917-42fe-9517-02330ba15e4f" providerId="AD" clId="Web-{BACD12B8-6769-7300-36A8-84CBADB5640D}" dt="2023-04-04T13:09:22.830" v="27"/>
          <ac:spMkLst>
            <pc:docMk/>
            <pc:sldMk cId="1738888300" sldId="256"/>
            <ac:spMk id="3" creationId="{00000000-0000-0000-0000-000000000000}"/>
          </ac:spMkLst>
        </pc:spChg>
        <pc:spChg chg="add del mod">
          <ac:chgData name="Kerr Castle" userId="S::k.castle@qaa.ac.uk::e82a66c0-0917-42fe-9517-02330ba15e4f" providerId="AD" clId="Web-{BACD12B8-6769-7300-36A8-84CBADB5640D}" dt="2023-04-04T13:09:26.002" v="28"/>
          <ac:spMkLst>
            <pc:docMk/>
            <pc:sldMk cId="1738888300" sldId="256"/>
            <ac:spMk id="5" creationId="{192ECC28-BFFB-EF2C-57A6-4812F3BE5665}"/>
          </ac:spMkLst>
        </pc:spChg>
      </pc:sldChg>
      <pc:sldChg chg="delSp">
        <pc:chgData name="Kerr Castle" userId="S::k.castle@qaa.ac.uk::e82a66c0-0917-42fe-9517-02330ba15e4f" providerId="AD" clId="Web-{BACD12B8-6769-7300-36A8-84CBADB5640D}" dt="2023-04-04T13:19:29.135" v="140"/>
        <pc:sldMkLst>
          <pc:docMk/>
          <pc:sldMk cId="1065134811" sldId="280"/>
        </pc:sldMkLst>
        <pc:spChg chg="del">
          <ac:chgData name="Kerr Castle" userId="S::k.castle@qaa.ac.uk::e82a66c0-0917-42fe-9517-02330ba15e4f" providerId="AD" clId="Web-{BACD12B8-6769-7300-36A8-84CBADB5640D}" dt="2023-04-04T13:19:29.135" v="140"/>
          <ac:spMkLst>
            <pc:docMk/>
            <pc:sldMk cId="1065134811" sldId="280"/>
            <ac:spMk id="9" creationId="{B0827CB6-F8E1-BB7B-04DB-9E922F13A84D}"/>
          </ac:spMkLst>
        </pc:spChg>
      </pc:sldChg>
      <pc:sldChg chg="delSp modSp">
        <pc:chgData name="Kerr Castle" userId="S::k.castle@qaa.ac.uk::e82a66c0-0917-42fe-9517-02330ba15e4f" providerId="AD" clId="Web-{BACD12B8-6769-7300-36A8-84CBADB5640D}" dt="2023-04-04T13:11:21.631" v="66" actId="20577"/>
        <pc:sldMkLst>
          <pc:docMk/>
          <pc:sldMk cId="2589309403" sldId="281"/>
        </pc:sldMkLst>
        <pc:spChg chg="mod">
          <ac:chgData name="Kerr Castle" userId="S::k.castle@qaa.ac.uk::e82a66c0-0917-42fe-9517-02330ba15e4f" providerId="AD" clId="Web-{BACD12B8-6769-7300-36A8-84CBADB5640D}" dt="2023-04-04T13:11:21.631" v="66" actId="20577"/>
          <ac:spMkLst>
            <pc:docMk/>
            <pc:sldMk cId="2589309403" sldId="281"/>
            <ac:spMk id="2" creationId="{00000000-0000-0000-0000-000000000000}"/>
          </ac:spMkLst>
        </pc:spChg>
        <pc:spChg chg="del mod">
          <ac:chgData name="Kerr Castle" userId="S::k.castle@qaa.ac.uk::e82a66c0-0917-42fe-9517-02330ba15e4f" providerId="AD" clId="Web-{BACD12B8-6769-7300-36A8-84CBADB5640D}" dt="2023-04-04T13:10:23.176" v="34"/>
          <ac:spMkLst>
            <pc:docMk/>
            <pc:sldMk cId="2589309403" sldId="281"/>
            <ac:spMk id="3" creationId="{00000000-0000-0000-0000-000000000000}"/>
          </ac:spMkLst>
        </pc:spChg>
      </pc:sldChg>
      <pc:sldChg chg="modSp">
        <pc:chgData name="Kerr Castle" userId="S::k.castle@qaa.ac.uk::e82a66c0-0917-42fe-9517-02330ba15e4f" providerId="AD" clId="Web-{BACD12B8-6769-7300-36A8-84CBADB5640D}" dt="2023-04-04T13:11:52.726" v="74" actId="20577"/>
        <pc:sldMkLst>
          <pc:docMk/>
          <pc:sldMk cId="2574577990" sldId="282"/>
        </pc:sldMkLst>
        <pc:spChg chg="mod">
          <ac:chgData name="Kerr Castle" userId="S::k.castle@qaa.ac.uk::e82a66c0-0917-42fe-9517-02330ba15e4f" providerId="AD" clId="Web-{BACD12B8-6769-7300-36A8-84CBADB5640D}" dt="2023-04-04T13:11:34.429" v="69" actId="20577"/>
          <ac:spMkLst>
            <pc:docMk/>
            <pc:sldMk cId="2574577990" sldId="282"/>
            <ac:spMk id="2" creationId="{00000000-0000-0000-0000-000000000000}"/>
          </ac:spMkLst>
        </pc:spChg>
        <pc:graphicFrameChg chg="modGraphic">
          <ac:chgData name="Kerr Castle" userId="S::k.castle@qaa.ac.uk::e82a66c0-0917-42fe-9517-02330ba15e4f" providerId="AD" clId="Web-{BACD12B8-6769-7300-36A8-84CBADB5640D}" dt="2023-04-04T13:11:52.726" v="74" actId="20577"/>
          <ac:graphicFrameMkLst>
            <pc:docMk/>
            <pc:sldMk cId="2574577990" sldId="282"/>
            <ac:graphicFrameMk id="5" creationId="{ECD50EE8-8E69-78B6-30BA-A9D95840233B}"/>
          </ac:graphicFrameMkLst>
        </pc:graphicFrameChg>
      </pc:sldChg>
      <pc:sldChg chg="modSp">
        <pc:chgData name="Kerr Castle" userId="S::k.castle@qaa.ac.uk::e82a66c0-0917-42fe-9517-02330ba15e4f" providerId="AD" clId="Web-{BACD12B8-6769-7300-36A8-84CBADB5640D}" dt="2023-04-04T13:14:08.138" v="106" actId="20577"/>
        <pc:sldMkLst>
          <pc:docMk/>
          <pc:sldMk cId="2823403720" sldId="283"/>
        </pc:sldMkLst>
        <pc:spChg chg="mod">
          <ac:chgData name="Kerr Castle" userId="S::k.castle@qaa.ac.uk::e82a66c0-0917-42fe-9517-02330ba15e4f" providerId="AD" clId="Web-{BACD12B8-6769-7300-36A8-84CBADB5640D}" dt="2023-04-04T13:14:08.138" v="106" actId="20577"/>
          <ac:spMkLst>
            <pc:docMk/>
            <pc:sldMk cId="2823403720" sldId="283"/>
            <ac:spMk id="2" creationId="{00000000-0000-0000-0000-000000000000}"/>
          </ac:spMkLst>
        </pc:spChg>
        <pc:graphicFrameChg chg="mod modGraphic">
          <ac:chgData name="Kerr Castle" userId="S::k.castle@qaa.ac.uk::e82a66c0-0917-42fe-9517-02330ba15e4f" providerId="AD" clId="Web-{BACD12B8-6769-7300-36A8-84CBADB5640D}" dt="2023-04-04T13:14:02.528" v="101" actId="1076"/>
          <ac:graphicFrameMkLst>
            <pc:docMk/>
            <pc:sldMk cId="2823403720" sldId="283"/>
            <ac:graphicFrameMk id="5" creationId="{EE72C78C-001B-E9CE-F50C-98F71BE24CF6}"/>
          </ac:graphicFrameMkLst>
        </pc:graphicFrameChg>
      </pc:sldChg>
      <pc:sldChg chg="modSp">
        <pc:chgData name="Kerr Castle" userId="S::k.castle@qaa.ac.uk::e82a66c0-0917-42fe-9517-02330ba15e4f" providerId="AD" clId="Web-{BACD12B8-6769-7300-36A8-84CBADB5640D}" dt="2023-04-04T13:14:45.014" v="109" actId="20577"/>
        <pc:sldMkLst>
          <pc:docMk/>
          <pc:sldMk cId="4119269063" sldId="284"/>
        </pc:sldMkLst>
        <pc:spChg chg="mod">
          <ac:chgData name="Kerr Castle" userId="S::k.castle@qaa.ac.uk::e82a66c0-0917-42fe-9517-02330ba15e4f" providerId="AD" clId="Web-{BACD12B8-6769-7300-36A8-84CBADB5640D}" dt="2023-04-04T13:14:45.014" v="109" actId="20577"/>
          <ac:spMkLst>
            <pc:docMk/>
            <pc:sldMk cId="4119269063" sldId="284"/>
            <ac:spMk id="2" creationId="{00000000-0000-0000-0000-000000000000}"/>
          </ac:spMkLst>
        </pc:spChg>
      </pc:sldChg>
      <pc:sldChg chg="modSp">
        <pc:chgData name="Kerr Castle" userId="S::k.castle@qaa.ac.uk::e82a66c0-0917-42fe-9517-02330ba15e4f" providerId="AD" clId="Web-{BACD12B8-6769-7300-36A8-84CBADB5640D}" dt="2023-04-04T13:14:57.718" v="111" actId="1076"/>
        <pc:sldMkLst>
          <pc:docMk/>
          <pc:sldMk cId="303296615" sldId="285"/>
        </pc:sldMkLst>
        <pc:spChg chg="mod">
          <ac:chgData name="Kerr Castle" userId="S::k.castle@qaa.ac.uk::e82a66c0-0917-42fe-9517-02330ba15e4f" providerId="AD" clId="Web-{BACD12B8-6769-7300-36A8-84CBADB5640D}" dt="2023-04-04T13:14:50.499" v="110" actId="20577"/>
          <ac:spMkLst>
            <pc:docMk/>
            <pc:sldMk cId="303296615" sldId="285"/>
            <ac:spMk id="2" creationId="{00000000-0000-0000-0000-000000000000}"/>
          </ac:spMkLst>
        </pc:spChg>
        <pc:picChg chg="mod">
          <ac:chgData name="Kerr Castle" userId="S::k.castle@qaa.ac.uk::e82a66c0-0917-42fe-9517-02330ba15e4f" providerId="AD" clId="Web-{BACD12B8-6769-7300-36A8-84CBADB5640D}" dt="2023-04-04T13:14:57.718" v="111" actId="1076"/>
          <ac:picMkLst>
            <pc:docMk/>
            <pc:sldMk cId="303296615" sldId="285"/>
            <ac:picMk id="4" creationId="{00000000-0000-0000-0000-000000000000}"/>
          </ac:picMkLst>
        </pc:picChg>
      </pc:sldChg>
      <pc:sldChg chg="modSp">
        <pc:chgData name="Kerr Castle" userId="S::k.castle@qaa.ac.uk::e82a66c0-0917-42fe-9517-02330ba15e4f" providerId="AD" clId="Web-{BACD12B8-6769-7300-36A8-84CBADB5640D}" dt="2023-04-04T13:15:19.547" v="115" actId="20577"/>
        <pc:sldMkLst>
          <pc:docMk/>
          <pc:sldMk cId="3711061668" sldId="287"/>
        </pc:sldMkLst>
        <pc:spChg chg="mod">
          <ac:chgData name="Kerr Castle" userId="S::k.castle@qaa.ac.uk::e82a66c0-0917-42fe-9517-02330ba15e4f" providerId="AD" clId="Web-{BACD12B8-6769-7300-36A8-84CBADB5640D}" dt="2023-04-04T13:15:19.547" v="115" actId="20577"/>
          <ac:spMkLst>
            <pc:docMk/>
            <pc:sldMk cId="3711061668" sldId="287"/>
            <ac:spMk id="2" creationId="{00000000-0000-0000-0000-000000000000}"/>
          </ac:spMkLst>
        </pc:spChg>
      </pc:sldChg>
      <pc:sldChg chg="modSp">
        <pc:chgData name="Kerr Castle" userId="S::k.castle@qaa.ac.uk::e82a66c0-0917-42fe-9517-02330ba15e4f" providerId="AD" clId="Web-{BACD12B8-6769-7300-36A8-84CBADB5640D}" dt="2023-04-04T13:15:12.015" v="114" actId="1076"/>
        <pc:sldMkLst>
          <pc:docMk/>
          <pc:sldMk cId="3192706647" sldId="288"/>
        </pc:sldMkLst>
        <pc:spChg chg="mod">
          <ac:chgData name="Kerr Castle" userId="S::k.castle@qaa.ac.uk::e82a66c0-0917-42fe-9517-02330ba15e4f" providerId="AD" clId="Web-{BACD12B8-6769-7300-36A8-84CBADB5640D}" dt="2023-04-04T13:15:06.781" v="113" actId="20577"/>
          <ac:spMkLst>
            <pc:docMk/>
            <pc:sldMk cId="3192706647" sldId="288"/>
            <ac:spMk id="2" creationId="{00000000-0000-0000-0000-000000000000}"/>
          </ac:spMkLst>
        </pc:spChg>
        <pc:picChg chg="mod">
          <ac:chgData name="Kerr Castle" userId="S::k.castle@qaa.ac.uk::e82a66c0-0917-42fe-9517-02330ba15e4f" providerId="AD" clId="Web-{BACD12B8-6769-7300-36A8-84CBADB5640D}" dt="2023-04-04T13:15:12.015" v="114" actId="1076"/>
          <ac:picMkLst>
            <pc:docMk/>
            <pc:sldMk cId="3192706647" sldId="288"/>
            <ac:picMk id="4" creationId="{00000000-0000-0000-0000-000000000000}"/>
          </ac:picMkLst>
        </pc:picChg>
      </pc:sldChg>
      <pc:sldChg chg="modSp">
        <pc:chgData name="Kerr Castle" userId="S::k.castle@qaa.ac.uk::e82a66c0-0917-42fe-9517-02330ba15e4f" providerId="AD" clId="Web-{BACD12B8-6769-7300-36A8-84CBADB5640D}" dt="2023-04-04T13:16:08.768" v="124" actId="1076"/>
        <pc:sldMkLst>
          <pc:docMk/>
          <pc:sldMk cId="338721238" sldId="289"/>
        </pc:sldMkLst>
        <pc:spChg chg="mod">
          <ac:chgData name="Kerr Castle" userId="S::k.castle@qaa.ac.uk::e82a66c0-0917-42fe-9517-02330ba15e4f" providerId="AD" clId="Web-{BACD12B8-6769-7300-36A8-84CBADB5640D}" dt="2023-04-04T13:15:49.907" v="116" actId="20577"/>
          <ac:spMkLst>
            <pc:docMk/>
            <pc:sldMk cId="338721238" sldId="289"/>
            <ac:spMk id="2" creationId="{00000000-0000-0000-0000-000000000000}"/>
          </ac:spMkLst>
        </pc:spChg>
        <pc:spChg chg="mod">
          <ac:chgData name="Kerr Castle" userId="S::k.castle@qaa.ac.uk::e82a66c0-0917-42fe-9517-02330ba15e4f" providerId="AD" clId="Web-{BACD12B8-6769-7300-36A8-84CBADB5640D}" dt="2023-04-04T13:16:08.768" v="124" actId="1076"/>
          <ac:spMkLst>
            <pc:docMk/>
            <pc:sldMk cId="338721238" sldId="289"/>
            <ac:spMk id="3" creationId="{00000000-0000-0000-0000-000000000000}"/>
          </ac:spMkLst>
        </pc:spChg>
      </pc:sldChg>
      <pc:sldChg chg="modSp">
        <pc:chgData name="Kerr Castle" userId="S::k.castle@qaa.ac.uk::e82a66c0-0917-42fe-9517-02330ba15e4f" providerId="AD" clId="Web-{BACD12B8-6769-7300-36A8-84CBADB5640D}" dt="2023-04-04T13:17:16.708" v="131" actId="1076"/>
        <pc:sldMkLst>
          <pc:docMk/>
          <pc:sldMk cId="3799254199" sldId="290"/>
        </pc:sldMkLst>
        <pc:spChg chg="mod">
          <ac:chgData name="Kerr Castle" userId="S::k.castle@qaa.ac.uk::e82a66c0-0917-42fe-9517-02330ba15e4f" providerId="AD" clId="Web-{BACD12B8-6769-7300-36A8-84CBADB5640D}" dt="2023-04-04T13:16:41.831" v="127" actId="20577"/>
          <ac:spMkLst>
            <pc:docMk/>
            <pc:sldMk cId="3799254199" sldId="290"/>
            <ac:spMk id="2" creationId="{00000000-0000-0000-0000-000000000000}"/>
          </ac:spMkLst>
        </pc:spChg>
        <pc:spChg chg="mod">
          <ac:chgData name="Kerr Castle" userId="S::k.castle@qaa.ac.uk::e82a66c0-0917-42fe-9517-02330ba15e4f" providerId="AD" clId="Web-{BACD12B8-6769-7300-36A8-84CBADB5640D}" dt="2023-04-04T13:17:16.708" v="131" actId="1076"/>
          <ac:spMkLst>
            <pc:docMk/>
            <pc:sldMk cId="3799254199" sldId="290"/>
            <ac:spMk id="3" creationId="{00000000-0000-0000-0000-000000000000}"/>
          </ac:spMkLst>
        </pc:spChg>
      </pc:sldChg>
      <pc:sldChg chg="modSp">
        <pc:chgData name="Kerr Castle" userId="S::k.castle@qaa.ac.uk::e82a66c0-0917-42fe-9517-02330ba15e4f" providerId="AD" clId="Web-{BACD12B8-6769-7300-36A8-84CBADB5640D}" dt="2023-04-04T13:16:31.893" v="126" actId="1076"/>
        <pc:sldMkLst>
          <pc:docMk/>
          <pc:sldMk cId="2018278606" sldId="291"/>
        </pc:sldMkLst>
        <pc:spChg chg="mod">
          <ac:chgData name="Kerr Castle" userId="S::k.castle@qaa.ac.uk::e82a66c0-0917-42fe-9517-02330ba15e4f" providerId="AD" clId="Web-{BACD12B8-6769-7300-36A8-84CBADB5640D}" dt="2023-04-04T13:16:31.893" v="126" actId="1076"/>
          <ac:spMkLst>
            <pc:docMk/>
            <pc:sldMk cId="2018278606" sldId="291"/>
            <ac:spMk id="5" creationId="{00000000-0000-0000-0000-000000000000}"/>
          </ac:spMkLst>
        </pc:spChg>
      </pc:sldChg>
      <pc:sldChg chg="modSp">
        <pc:chgData name="Kerr Castle" userId="S::k.castle@qaa.ac.uk::e82a66c0-0917-42fe-9517-02330ba15e4f" providerId="AD" clId="Web-{BACD12B8-6769-7300-36A8-84CBADB5640D}" dt="2023-04-04T13:18:48.961" v="132" actId="20577"/>
        <pc:sldMkLst>
          <pc:docMk/>
          <pc:sldMk cId="3937527858" sldId="295"/>
        </pc:sldMkLst>
        <pc:spChg chg="mod">
          <ac:chgData name="Kerr Castle" userId="S::k.castle@qaa.ac.uk::e82a66c0-0917-42fe-9517-02330ba15e4f" providerId="AD" clId="Web-{BACD12B8-6769-7300-36A8-84CBADB5640D}" dt="2023-04-04T13:18:48.961" v="132" actId="20577"/>
          <ac:spMkLst>
            <pc:docMk/>
            <pc:sldMk cId="3937527858" sldId="295"/>
            <ac:spMk id="2" creationId="{00000000-0000-0000-0000-000000000000}"/>
          </ac:spMkLst>
        </pc:spChg>
      </pc:sldChg>
      <pc:sldChg chg="modSp">
        <pc:chgData name="Kerr Castle" userId="S::k.castle@qaa.ac.uk::e82a66c0-0917-42fe-9517-02330ba15e4f" providerId="AD" clId="Web-{BACD12B8-6769-7300-36A8-84CBADB5640D}" dt="2023-04-04T13:19:19.822" v="139" actId="1076"/>
        <pc:sldMkLst>
          <pc:docMk/>
          <pc:sldMk cId="3307202640" sldId="296"/>
        </pc:sldMkLst>
        <pc:spChg chg="mod">
          <ac:chgData name="Kerr Castle" userId="S::k.castle@qaa.ac.uk::e82a66c0-0917-42fe-9517-02330ba15e4f" providerId="AD" clId="Web-{BACD12B8-6769-7300-36A8-84CBADB5640D}" dt="2023-04-04T13:18:58.384" v="133" actId="20577"/>
          <ac:spMkLst>
            <pc:docMk/>
            <pc:sldMk cId="3307202640" sldId="296"/>
            <ac:spMk id="2" creationId="{00000000-0000-0000-0000-000000000000}"/>
          </ac:spMkLst>
        </pc:spChg>
        <pc:graphicFrameChg chg="mod modGraphic">
          <ac:chgData name="Kerr Castle" userId="S::k.castle@qaa.ac.uk::e82a66c0-0917-42fe-9517-02330ba15e4f" providerId="AD" clId="Web-{BACD12B8-6769-7300-36A8-84CBADB5640D}" dt="2023-04-04T13:19:19.822" v="139" actId="1076"/>
          <ac:graphicFrameMkLst>
            <pc:docMk/>
            <pc:sldMk cId="3307202640" sldId="296"/>
            <ac:graphicFrameMk id="5" creationId="{BAA98CCA-40E3-91F1-D8C9-13302E06A9D9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77C13-3B72-4764-9FA2-4F8F23E3EE4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DB00E2-FE30-4A5F-98AB-8918E47E0FA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What is a “OOM”?</a:t>
          </a:r>
          <a:endParaRPr lang="en-US" dirty="0"/>
        </a:p>
      </dgm:t>
    </dgm:pt>
    <dgm:pt modelId="{A46A1C24-8ED2-442F-AC0E-991D34793BD3}" type="parTrans" cxnId="{E182FCC3-71F3-4FE5-97C2-3A2C87752B37}">
      <dgm:prSet/>
      <dgm:spPr/>
      <dgm:t>
        <a:bodyPr/>
        <a:lstStyle/>
        <a:p>
          <a:endParaRPr lang="en-US"/>
        </a:p>
      </dgm:t>
    </dgm:pt>
    <dgm:pt modelId="{A26C37A1-34F4-40DA-9F4A-D38C4CA7F68B}" type="sibTrans" cxnId="{E182FCC3-71F3-4FE5-97C2-3A2C87752B37}">
      <dgm:prSet/>
      <dgm:spPr/>
      <dgm:t>
        <a:bodyPr/>
        <a:lstStyle/>
        <a:p>
          <a:endParaRPr lang="en-US"/>
        </a:p>
      </dgm:t>
    </dgm:pt>
    <dgm:pt modelId="{9F15987D-C2AA-45F2-9D90-EA500391448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dirty="0"/>
            <a:t>An approach using skills in supporting the protege to make desired changes</a:t>
          </a:r>
          <a:r>
            <a:rPr lang="en-GB" dirty="0">
              <a:latin typeface="Calibri"/>
            </a:rPr>
            <a:t> </a:t>
          </a:r>
          <a:endParaRPr lang="en-US" dirty="0"/>
        </a:p>
      </dgm:t>
    </dgm:pt>
    <dgm:pt modelId="{375102F9-B8DA-4468-B787-C99FC95D9517}" type="parTrans" cxnId="{4A2812FD-317C-482D-959B-28E6DABCBFDD}">
      <dgm:prSet/>
      <dgm:spPr/>
      <dgm:t>
        <a:bodyPr/>
        <a:lstStyle/>
        <a:p>
          <a:endParaRPr lang="en-US"/>
        </a:p>
      </dgm:t>
    </dgm:pt>
    <dgm:pt modelId="{C495421A-65DF-4822-93B0-B1AFEF302865}" type="sibTrans" cxnId="{4A2812FD-317C-482D-959B-28E6DABCBFDD}">
      <dgm:prSet/>
      <dgm:spPr/>
      <dgm:t>
        <a:bodyPr/>
        <a:lstStyle/>
        <a:p>
          <a:endParaRPr lang="en-US"/>
        </a:p>
      </dgm:t>
    </dgm:pt>
    <dgm:pt modelId="{821A660A-EE79-418E-A854-D4969529344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 EMCC view this a fundamental skill in achieving mentoring and coaching capability</a:t>
          </a:r>
          <a:endParaRPr lang="en-US" dirty="0"/>
        </a:p>
      </dgm:t>
    </dgm:pt>
    <dgm:pt modelId="{9D719DDE-923B-4F71-8ABF-B4A04B57A133}" type="parTrans" cxnId="{1D9B8F64-2639-460E-AEF9-3E087D6340F9}">
      <dgm:prSet/>
      <dgm:spPr/>
      <dgm:t>
        <a:bodyPr/>
        <a:lstStyle/>
        <a:p>
          <a:endParaRPr lang="en-US"/>
        </a:p>
      </dgm:t>
    </dgm:pt>
    <dgm:pt modelId="{9815732E-685B-4535-A259-F5B766A3F3A2}" type="sibTrans" cxnId="{1D9B8F64-2639-460E-AEF9-3E087D6340F9}">
      <dgm:prSet/>
      <dgm:spPr/>
      <dgm:t>
        <a:bodyPr/>
        <a:lstStyle/>
        <a:p>
          <a:endParaRPr lang="en-US"/>
        </a:p>
      </dgm:t>
    </dgm:pt>
    <dgm:pt modelId="{281DEF01-51AF-4DF8-AF9C-3EDFB53B653F}" type="pres">
      <dgm:prSet presAssocID="{D5677C13-3B72-4764-9FA2-4F8F23E3EE4F}" presName="root" presStyleCnt="0">
        <dgm:presLayoutVars>
          <dgm:dir/>
          <dgm:resizeHandles val="exact"/>
        </dgm:presLayoutVars>
      </dgm:prSet>
      <dgm:spPr/>
    </dgm:pt>
    <dgm:pt modelId="{58979545-655D-4B23-8922-47ADDCC8CBC0}" type="pres">
      <dgm:prSet presAssocID="{B7DB00E2-FE30-4A5F-98AB-8918E47E0FA3}" presName="compNode" presStyleCnt="0"/>
      <dgm:spPr/>
    </dgm:pt>
    <dgm:pt modelId="{5345E73C-8C47-4A29-9875-CC348FA975A1}" type="pres">
      <dgm:prSet presAssocID="{B7DB00E2-FE30-4A5F-98AB-8918E47E0FA3}" presName="bgRect" presStyleLbl="bgShp" presStyleIdx="0" presStyleCnt="3"/>
      <dgm:spPr/>
    </dgm:pt>
    <dgm:pt modelId="{CBE4396F-6073-4D8D-B690-0F81DD69C59B}" type="pres">
      <dgm:prSet presAssocID="{B7DB00E2-FE30-4A5F-98AB-8918E47E0F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5E898A72-3456-4CA4-A9D1-1C760EA5D0E8}" type="pres">
      <dgm:prSet presAssocID="{B7DB00E2-FE30-4A5F-98AB-8918E47E0FA3}" presName="spaceRect" presStyleCnt="0"/>
      <dgm:spPr/>
    </dgm:pt>
    <dgm:pt modelId="{7AB2A817-6850-4583-B128-0758234870E4}" type="pres">
      <dgm:prSet presAssocID="{B7DB00E2-FE30-4A5F-98AB-8918E47E0FA3}" presName="parTx" presStyleLbl="revTx" presStyleIdx="0" presStyleCnt="3">
        <dgm:presLayoutVars>
          <dgm:chMax val="0"/>
          <dgm:chPref val="0"/>
        </dgm:presLayoutVars>
      </dgm:prSet>
      <dgm:spPr/>
    </dgm:pt>
    <dgm:pt modelId="{CD4A5659-3669-43AB-90AA-C9B06363C1B5}" type="pres">
      <dgm:prSet presAssocID="{A26C37A1-34F4-40DA-9F4A-D38C4CA7F68B}" presName="sibTrans" presStyleCnt="0"/>
      <dgm:spPr/>
    </dgm:pt>
    <dgm:pt modelId="{0D2286F9-4330-48C0-A82D-77FEA09440A8}" type="pres">
      <dgm:prSet presAssocID="{9F15987D-C2AA-45F2-9D90-EA5003914480}" presName="compNode" presStyleCnt="0"/>
      <dgm:spPr/>
    </dgm:pt>
    <dgm:pt modelId="{3B583457-FA4C-470B-9772-FA31408E2367}" type="pres">
      <dgm:prSet presAssocID="{9F15987D-C2AA-45F2-9D90-EA5003914480}" presName="bgRect" presStyleLbl="bgShp" presStyleIdx="1" presStyleCnt="3"/>
      <dgm:spPr/>
    </dgm:pt>
    <dgm:pt modelId="{AE3F1932-CBB1-4CA4-917C-D6532169BD7B}" type="pres">
      <dgm:prSet presAssocID="{9F15987D-C2AA-45F2-9D90-EA500391448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2431A7F4-F44E-4830-8280-9935859ABDBB}" type="pres">
      <dgm:prSet presAssocID="{9F15987D-C2AA-45F2-9D90-EA5003914480}" presName="spaceRect" presStyleCnt="0"/>
      <dgm:spPr/>
    </dgm:pt>
    <dgm:pt modelId="{425EB466-56A6-421B-B699-2ED7812348E6}" type="pres">
      <dgm:prSet presAssocID="{9F15987D-C2AA-45F2-9D90-EA5003914480}" presName="parTx" presStyleLbl="revTx" presStyleIdx="1" presStyleCnt="3">
        <dgm:presLayoutVars>
          <dgm:chMax val="0"/>
          <dgm:chPref val="0"/>
        </dgm:presLayoutVars>
      </dgm:prSet>
      <dgm:spPr/>
    </dgm:pt>
    <dgm:pt modelId="{3BDA3B2B-5411-4E8B-9815-6D0B8EE127F7}" type="pres">
      <dgm:prSet presAssocID="{C495421A-65DF-4822-93B0-B1AFEF302865}" presName="sibTrans" presStyleCnt="0"/>
      <dgm:spPr/>
    </dgm:pt>
    <dgm:pt modelId="{EC786F69-7C00-4EF2-8D18-CFCE0CC60E5F}" type="pres">
      <dgm:prSet presAssocID="{821A660A-EE79-418E-A854-D49695293443}" presName="compNode" presStyleCnt="0"/>
      <dgm:spPr/>
    </dgm:pt>
    <dgm:pt modelId="{D4CA303C-7901-4BA3-9677-39112701AE22}" type="pres">
      <dgm:prSet presAssocID="{821A660A-EE79-418E-A854-D49695293443}" presName="bgRect" presStyleLbl="bgShp" presStyleIdx="2" presStyleCnt="3"/>
      <dgm:spPr/>
    </dgm:pt>
    <dgm:pt modelId="{FFAA3784-DE3A-41B0-B046-8EE4595325C7}" type="pres">
      <dgm:prSet presAssocID="{821A660A-EE79-418E-A854-D49695293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E74E2AC-6DB3-4B98-ADEB-4EC8C6B0552E}" type="pres">
      <dgm:prSet presAssocID="{821A660A-EE79-418E-A854-D49695293443}" presName="spaceRect" presStyleCnt="0"/>
      <dgm:spPr/>
    </dgm:pt>
    <dgm:pt modelId="{0BA1482F-0C5F-4600-8A5C-D1673BBBECA9}" type="pres">
      <dgm:prSet presAssocID="{821A660A-EE79-418E-A854-D49695293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F89FF14-98CD-49BD-9C31-C4189D278D92}" type="presOf" srcId="{9F15987D-C2AA-45F2-9D90-EA5003914480}" destId="{425EB466-56A6-421B-B699-2ED7812348E6}" srcOrd="0" destOrd="0" presId="urn:microsoft.com/office/officeart/2018/2/layout/IconVerticalSolidList"/>
    <dgm:cxn modelId="{1D9B8F64-2639-460E-AEF9-3E087D6340F9}" srcId="{D5677C13-3B72-4764-9FA2-4F8F23E3EE4F}" destId="{821A660A-EE79-418E-A854-D49695293443}" srcOrd="2" destOrd="0" parTransId="{9D719DDE-923B-4F71-8ABF-B4A04B57A133}" sibTransId="{9815732E-685B-4535-A259-F5B766A3F3A2}"/>
    <dgm:cxn modelId="{EE2B6671-7508-4D05-91B3-A3690E9EB03D}" type="presOf" srcId="{B7DB00E2-FE30-4A5F-98AB-8918E47E0FA3}" destId="{7AB2A817-6850-4583-B128-0758234870E4}" srcOrd="0" destOrd="0" presId="urn:microsoft.com/office/officeart/2018/2/layout/IconVerticalSolidList"/>
    <dgm:cxn modelId="{F2724375-E532-49E1-BEC8-473566922A54}" type="presOf" srcId="{821A660A-EE79-418E-A854-D49695293443}" destId="{0BA1482F-0C5F-4600-8A5C-D1673BBBECA9}" srcOrd="0" destOrd="0" presId="urn:microsoft.com/office/officeart/2018/2/layout/IconVerticalSolidList"/>
    <dgm:cxn modelId="{E182FCC3-71F3-4FE5-97C2-3A2C87752B37}" srcId="{D5677C13-3B72-4764-9FA2-4F8F23E3EE4F}" destId="{B7DB00E2-FE30-4A5F-98AB-8918E47E0FA3}" srcOrd="0" destOrd="0" parTransId="{A46A1C24-8ED2-442F-AC0E-991D34793BD3}" sibTransId="{A26C37A1-34F4-40DA-9F4A-D38C4CA7F68B}"/>
    <dgm:cxn modelId="{BA1E54C6-E3C3-40DB-8612-9E7285AC7DD1}" type="presOf" srcId="{D5677C13-3B72-4764-9FA2-4F8F23E3EE4F}" destId="{281DEF01-51AF-4DF8-AF9C-3EDFB53B653F}" srcOrd="0" destOrd="0" presId="urn:microsoft.com/office/officeart/2018/2/layout/IconVerticalSolidList"/>
    <dgm:cxn modelId="{4A2812FD-317C-482D-959B-28E6DABCBFDD}" srcId="{D5677C13-3B72-4764-9FA2-4F8F23E3EE4F}" destId="{9F15987D-C2AA-45F2-9D90-EA5003914480}" srcOrd="1" destOrd="0" parTransId="{375102F9-B8DA-4468-B787-C99FC95D9517}" sibTransId="{C495421A-65DF-4822-93B0-B1AFEF302865}"/>
    <dgm:cxn modelId="{C729EECD-E4A1-4D77-8541-399677C454B8}" type="presParOf" srcId="{281DEF01-51AF-4DF8-AF9C-3EDFB53B653F}" destId="{58979545-655D-4B23-8922-47ADDCC8CBC0}" srcOrd="0" destOrd="0" presId="urn:microsoft.com/office/officeart/2018/2/layout/IconVerticalSolidList"/>
    <dgm:cxn modelId="{441B0D57-2C64-4301-A09E-2CBA6F3B8C87}" type="presParOf" srcId="{58979545-655D-4B23-8922-47ADDCC8CBC0}" destId="{5345E73C-8C47-4A29-9875-CC348FA975A1}" srcOrd="0" destOrd="0" presId="urn:microsoft.com/office/officeart/2018/2/layout/IconVerticalSolidList"/>
    <dgm:cxn modelId="{6CC27588-27E6-48AB-BC85-9E913EC37721}" type="presParOf" srcId="{58979545-655D-4B23-8922-47ADDCC8CBC0}" destId="{CBE4396F-6073-4D8D-B690-0F81DD69C59B}" srcOrd="1" destOrd="0" presId="urn:microsoft.com/office/officeart/2018/2/layout/IconVerticalSolidList"/>
    <dgm:cxn modelId="{BAC1317E-E7A5-4CE1-A2C3-0D912BB9853A}" type="presParOf" srcId="{58979545-655D-4B23-8922-47ADDCC8CBC0}" destId="{5E898A72-3456-4CA4-A9D1-1C760EA5D0E8}" srcOrd="2" destOrd="0" presId="urn:microsoft.com/office/officeart/2018/2/layout/IconVerticalSolidList"/>
    <dgm:cxn modelId="{6D48687C-6686-483E-9D16-7DD8810C6932}" type="presParOf" srcId="{58979545-655D-4B23-8922-47ADDCC8CBC0}" destId="{7AB2A817-6850-4583-B128-0758234870E4}" srcOrd="3" destOrd="0" presId="urn:microsoft.com/office/officeart/2018/2/layout/IconVerticalSolidList"/>
    <dgm:cxn modelId="{314B5792-4A18-4D11-8F7C-A67772D65929}" type="presParOf" srcId="{281DEF01-51AF-4DF8-AF9C-3EDFB53B653F}" destId="{CD4A5659-3669-43AB-90AA-C9B06363C1B5}" srcOrd="1" destOrd="0" presId="urn:microsoft.com/office/officeart/2018/2/layout/IconVerticalSolidList"/>
    <dgm:cxn modelId="{8693BAE1-19E6-4A69-A172-F71FF964688F}" type="presParOf" srcId="{281DEF01-51AF-4DF8-AF9C-3EDFB53B653F}" destId="{0D2286F9-4330-48C0-A82D-77FEA09440A8}" srcOrd="2" destOrd="0" presId="urn:microsoft.com/office/officeart/2018/2/layout/IconVerticalSolidList"/>
    <dgm:cxn modelId="{BC1959F3-1DB1-4C38-8273-465FF8BEE38E}" type="presParOf" srcId="{0D2286F9-4330-48C0-A82D-77FEA09440A8}" destId="{3B583457-FA4C-470B-9772-FA31408E2367}" srcOrd="0" destOrd="0" presId="urn:microsoft.com/office/officeart/2018/2/layout/IconVerticalSolidList"/>
    <dgm:cxn modelId="{2BF21A8C-D401-47F3-B450-FC0DAD242B30}" type="presParOf" srcId="{0D2286F9-4330-48C0-A82D-77FEA09440A8}" destId="{AE3F1932-CBB1-4CA4-917C-D6532169BD7B}" srcOrd="1" destOrd="0" presId="urn:microsoft.com/office/officeart/2018/2/layout/IconVerticalSolidList"/>
    <dgm:cxn modelId="{F49B873A-E668-4FA1-B4D2-D57D69828720}" type="presParOf" srcId="{0D2286F9-4330-48C0-A82D-77FEA09440A8}" destId="{2431A7F4-F44E-4830-8280-9935859ABDBB}" srcOrd="2" destOrd="0" presId="urn:microsoft.com/office/officeart/2018/2/layout/IconVerticalSolidList"/>
    <dgm:cxn modelId="{0CA418DC-8695-4B00-9840-AECFDC5601A4}" type="presParOf" srcId="{0D2286F9-4330-48C0-A82D-77FEA09440A8}" destId="{425EB466-56A6-421B-B699-2ED7812348E6}" srcOrd="3" destOrd="0" presId="urn:microsoft.com/office/officeart/2018/2/layout/IconVerticalSolidList"/>
    <dgm:cxn modelId="{453B6721-75B5-4C38-972B-C8411B7216D8}" type="presParOf" srcId="{281DEF01-51AF-4DF8-AF9C-3EDFB53B653F}" destId="{3BDA3B2B-5411-4E8B-9815-6D0B8EE127F7}" srcOrd="3" destOrd="0" presId="urn:microsoft.com/office/officeart/2018/2/layout/IconVerticalSolidList"/>
    <dgm:cxn modelId="{61FC96F7-C87B-4ACD-98FB-9D4C5DE0ECD8}" type="presParOf" srcId="{281DEF01-51AF-4DF8-AF9C-3EDFB53B653F}" destId="{EC786F69-7C00-4EF2-8D18-CFCE0CC60E5F}" srcOrd="4" destOrd="0" presId="urn:microsoft.com/office/officeart/2018/2/layout/IconVerticalSolidList"/>
    <dgm:cxn modelId="{9768FBD2-CD1F-450E-81F5-F891CEE62DDE}" type="presParOf" srcId="{EC786F69-7C00-4EF2-8D18-CFCE0CC60E5F}" destId="{D4CA303C-7901-4BA3-9677-39112701AE22}" srcOrd="0" destOrd="0" presId="urn:microsoft.com/office/officeart/2018/2/layout/IconVerticalSolidList"/>
    <dgm:cxn modelId="{AD62C3B2-A28A-4C4A-A284-8EAFE76ED5E2}" type="presParOf" srcId="{EC786F69-7C00-4EF2-8D18-CFCE0CC60E5F}" destId="{FFAA3784-DE3A-41B0-B046-8EE4595325C7}" srcOrd="1" destOrd="0" presId="urn:microsoft.com/office/officeart/2018/2/layout/IconVerticalSolidList"/>
    <dgm:cxn modelId="{1488058E-3195-4255-9B5F-26EB5CC1FC5E}" type="presParOf" srcId="{EC786F69-7C00-4EF2-8D18-CFCE0CC60E5F}" destId="{2E74E2AC-6DB3-4B98-ADEB-4EC8C6B0552E}" srcOrd="2" destOrd="0" presId="urn:microsoft.com/office/officeart/2018/2/layout/IconVerticalSolidList"/>
    <dgm:cxn modelId="{D3BE5B4D-5BC8-40F9-9CD2-5C15BEDC4A9E}" type="presParOf" srcId="{EC786F69-7C00-4EF2-8D18-CFCE0CC60E5F}" destId="{0BA1482F-0C5F-4600-8A5C-D1673BBBEC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63045-DE9A-40DD-B8F3-B84B66170D81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C0F862-203B-4137-9C94-005C8E6704A3}">
      <dgm:prSet/>
      <dgm:spPr/>
      <dgm:t>
        <a:bodyPr/>
        <a:lstStyle/>
        <a:p>
          <a:r>
            <a:rPr lang="en-GB" dirty="0">
              <a:latin typeface="Calibri"/>
            </a:rPr>
            <a:t>Assist</a:t>
          </a:r>
          <a:r>
            <a:rPr lang="en-GB" dirty="0"/>
            <a:t> protege to clarify and review desired outcomes and to set appropriate and congruent goals</a:t>
          </a:r>
          <a:endParaRPr lang="en-US" dirty="0"/>
        </a:p>
      </dgm:t>
    </dgm:pt>
    <dgm:pt modelId="{4F904EB6-A508-46F1-B350-1CB420E6D33F}" type="parTrans" cxnId="{1F99584D-7FD1-4E4F-ACA1-25C903AFA9BC}">
      <dgm:prSet/>
      <dgm:spPr/>
      <dgm:t>
        <a:bodyPr/>
        <a:lstStyle/>
        <a:p>
          <a:endParaRPr lang="en-US"/>
        </a:p>
      </dgm:t>
    </dgm:pt>
    <dgm:pt modelId="{2E014DD5-67F3-4357-B408-71386300E0D9}" type="sibTrans" cxnId="{1F99584D-7FD1-4E4F-ACA1-25C903AFA9BC}">
      <dgm:prSet/>
      <dgm:spPr/>
      <dgm:t>
        <a:bodyPr/>
        <a:lstStyle/>
        <a:p>
          <a:endParaRPr lang="en-US"/>
        </a:p>
      </dgm:t>
    </dgm:pt>
    <dgm:pt modelId="{9DB77318-F897-4A2B-B4C9-CEEC9DB5E082}">
      <dgm:prSet/>
      <dgm:spPr/>
      <dgm:t>
        <a:bodyPr/>
        <a:lstStyle/>
        <a:p>
          <a:r>
            <a:rPr lang="en-GB" dirty="0">
              <a:latin typeface="Calibri"/>
            </a:rPr>
            <a:t>Engage</a:t>
          </a:r>
          <a:r>
            <a:rPr lang="en-GB" dirty="0"/>
            <a:t> the protege to explore a range of solutions for achieving the goals</a:t>
          </a:r>
          <a:endParaRPr lang="en-US" dirty="0"/>
        </a:p>
      </dgm:t>
    </dgm:pt>
    <dgm:pt modelId="{5F945CC4-9966-4F98-998C-E3F871E23ADD}" type="parTrans" cxnId="{C071A130-C9A3-483A-855A-77CA2E5B4443}">
      <dgm:prSet/>
      <dgm:spPr/>
      <dgm:t>
        <a:bodyPr/>
        <a:lstStyle/>
        <a:p>
          <a:endParaRPr lang="en-US"/>
        </a:p>
      </dgm:t>
    </dgm:pt>
    <dgm:pt modelId="{97450E0D-2578-47E1-815C-BA2B4AE2446F}" type="sibTrans" cxnId="{C071A130-C9A3-483A-855A-77CA2E5B4443}">
      <dgm:prSet/>
      <dgm:spPr/>
      <dgm:t>
        <a:bodyPr/>
        <a:lstStyle/>
        <a:p>
          <a:endParaRPr lang="en-US"/>
        </a:p>
      </dgm:t>
    </dgm:pt>
    <dgm:pt modelId="{47B47BD1-0223-4985-A0A6-394CF78E6321}">
      <dgm:prSet/>
      <dgm:spPr/>
      <dgm:t>
        <a:bodyPr/>
        <a:lstStyle/>
        <a:p>
          <a:r>
            <a:rPr lang="en-GB" dirty="0">
              <a:latin typeface="Calibri"/>
            </a:rPr>
            <a:t>Assist</a:t>
          </a:r>
          <a:r>
            <a:rPr lang="en-GB" dirty="0"/>
            <a:t> proteges to effectively plan their actions including appropriate support, resourcing and contingencies and to develop and identify actions that best suit their preferences</a:t>
          </a:r>
          <a:endParaRPr lang="en-US" dirty="0"/>
        </a:p>
      </dgm:t>
    </dgm:pt>
    <dgm:pt modelId="{2DE970AF-67F3-4F69-9786-D13F61D584EF}" type="parTrans" cxnId="{401841CE-40D2-4E1E-B5DF-79472B95E9C4}">
      <dgm:prSet/>
      <dgm:spPr/>
      <dgm:t>
        <a:bodyPr/>
        <a:lstStyle/>
        <a:p>
          <a:endParaRPr lang="en-US"/>
        </a:p>
      </dgm:t>
    </dgm:pt>
    <dgm:pt modelId="{E6F02E5C-5616-461F-9DCE-318AD7B3FC19}" type="sibTrans" cxnId="{401841CE-40D2-4E1E-B5DF-79472B95E9C4}">
      <dgm:prSet/>
      <dgm:spPr/>
      <dgm:t>
        <a:bodyPr/>
        <a:lstStyle/>
        <a:p>
          <a:endParaRPr lang="en-US"/>
        </a:p>
      </dgm:t>
    </dgm:pt>
    <dgm:pt modelId="{D056D06C-F471-4A94-9090-548FF9F12971}">
      <dgm:prSet/>
      <dgm:spPr/>
      <dgm:t>
        <a:bodyPr/>
        <a:lstStyle/>
        <a:p>
          <a:pPr rtl="0"/>
          <a:r>
            <a:rPr lang="en-GB" dirty="0">
              <a:latin typeface="Calibri"/>
            </a:rPr>
            <a:t>Ensure </a:t>
          </a:r>
          <a:r>
            <a:rPr lang="en-GB" dirty="0"/>
            <a:t>protege is taking responsibility for their own decisions, actions and learning approach and enables the protege to identify potential barriers to applying actions</a:t>
          </a:r>
          <a:endParaRPr lang="en-US" dirty="0"/>
        </a:p>
      </dgm:t>
    </dgm:pt>
    <dgm:pt modelId="{30225A4A-43C2-4776-B0AA-8495C3FA6C95}" type="parTrans" cxnId="{AC03A57E-F693-4FFC-9748-A58DE7172081}">
      <dgm:prSet/>
      <dgm:spPr/>
      <dgm:t>
        <a:bodyPr/>
        <a:lstStyle/>
        <a:p>
          <a:endParaRPr lang="en-US"/>
        </a:p>
      </dgm:t>
    </dgm:pt>
    <dgm:pt modelId="{DDB0DBD4-BA46-4C0F-8697-8C65E54DF3FA}" type="sibTrans" cxnId="{AC03A57E-F693-4FFC-9748-A58DE7172081}">
      <dgm:prSet/>
      <dgm:spPr/>
      <dgm:t>
        <a:bodyPr/>
        <a:lstStyle/>
        <a:p>
          <a:endParaRPr lang="en-US"/>
        </a:p>
      </dgm:t>
    </dgm:pt>
    <dgm:pt modelId="{45742932-D329-4B98-AC83-9374E131892A}">
      <dgm:prSet/>
      <dgm:spPr/>
      <dgm:t>
        <a:bodyPr/>
        <a:lstStyle/>
        <a:p>
          <a:r>
            <a:rPr lang="en-GB" dirty="0">
              <a:latin typeface="Calibri"/>
            </a:rPr>
            <a:t>Describe</a:t>
          </a:r>
          <a:r>
            <a:rPr lang="en-GB" dirty="0"/>
            <a:t> and </a:t>
          </a:r>
          <a:r>
            <a:rPr lang="en-GB" dirty="0">
              <a:latin typeface="Calibri"/>
            </a:rPr>
            <a:t>apply</a:t>
          </a:r>
          <a:r>
            <a:rPr lang="en-GB" dirty="0"/>
            <a:t> at least one method of building commitment to outcomes, goals and actions</a:t>
          </a:r>
          <a:endParaRPr lang="en-US" dirty="0"/>
        </a:p>
      </dgm:t>
    </dgm:pt>
    <dgm:pt modelId="{8BE6F0B7-FE0F-4974-BF9A-D4648EB9A449}" type="parTrans" cxnId="{70D6BD6C-9639-4CD3-8A7D-02C50AA7B533}">
      <dgm:prSet/>
      <dgm:spPr/>
      <dgm:t>
        <a:bodyPr/>
        <a:lstStyle/>
        <a:p>
          <a:endParaRPr lang="en-US"/>
        </a:p>
      </dgm:t>
    </dgm:pt>
    <dgm:pt modelId="{3237B4D9-8D12-4DB1-A40A-943F5165BB81}" type="sibTrans" cxnId="{70D6BD6C-9639-4CD3-8A7D-02C50AA7B533}">
      <dgm:prSet/>
      <dgm:spPr/>
      <dgm:t>
        <a:bodyPr/>
        <a:lstStyle/>
        <a:p>
          <a:endParaRPr lang="en-US"/>
        </a:p>
      </dgm:t>
    </dgm:pt>
    <dgm:pt modelId="{A890CB12-2B0A-4BF3-91CE-EA791CF7DD0F}">
      <dgm:prSet/>
      <dgm:spPr/>
      <dgm:t>
        <a:bodyPr/>
        <a:lstStyle/>
        <a:p>
          <a:pPr rtl="0"/>
          <a:r>
            <a:rPr lang="en-GB" dirty="0">
              <a:latin typeface="Calibri"/>
            </a:rPr>
            <a:t>Review </a:t>
          </a:r>
          <a:r>
            <a:rPr lang="en-GB" dirty="0"/>
            <a:t>with the protege progress and achievement of outcomes and goals and revises as appropriate</a:t>
          </a:r>
          <a:r>
            <a:rPr lang="en-GB" dirty="0">
              <a:latin typeface="Calibri"/>
            </a:rPr>
            <a:t> </a:t>
          </a:r>
          <a:endParaRPr lang="en-US" dirty="0"/>
        </a:p>
      </dgm:t>
    </dgm:pt>
    <dgm:pt modelId="{262065E2-C989-4DD9-BD52-02DF3BFA9C79}" type="parTrans" cxnId="{49494A62-DB68-4223-8EE6-FE13F587EA7F}">
      <dgm:prSet/>
      <dgm:spPr/>
      <dgm:t>
        <a:bodyPr/>
        <a:lstStyle/>
        <a:p>
          <a:endParaRPr lang="en-US"/>
        </a:p>
      </dgm:t>
    </dgm:pt>
    <dgm:pt modelId="{C369E874-936F-421B-A012-4B32B5D15148}" type="sibTrans" cxnId="{49494A62-DB68-4223-8EE6-FE13F587EA7F}">
      <dgm:prSet/>
      <dgm:spPr/>
      <dgm:t>
        <a:bodyPr/>
        <a:lstStyle/>
        <a:p>
          <a:endParaRPr lang="en-US"/>
        </a:p>
      </dgm:t>
    </dgm:pt>
    <dgm:pt modelId="{BAFD965F-C274-44CB-B26B-00B4E4DA707C}">
      <dgm:prSet/>
      <dgm:spPr/>
      <dgm:t>
        <a:bodyPr/>
        <a:lstStyle/>
        <a:p>
          <a:r>
            <a:rPr lang="en-GB" dirty="0">
              <a:latin typeface="Calibri"/>
            </a:rPr>
            <a:t>Encourage</a:t>
          </a:r>
          <a:r>
            <a:rPr lang="en-GB" dirty="0"/>
            <a:t> protege to explore wider context and impact of desired outcomes</a:t>
          </a:r>
          <a:endParaRPr lang="en-US" dirty="0"/>
        </a:p>
      </dgm:t>
    </dgm:pt>
    <dgm:pt modelId="{E8B55B2C-1223-43F1-BA3D-679F5E9CFB4D}" type="parTrans" cxnId="{CBAC8433-FFDA-4ABF-8CF9-1C1C03B2051D}">
      <dgm:prSet/>
      <dgm:spPr/>
      <dgm:t>
        <a:bodyPr/>
        <a:lstStyle/>
        <a:p>
          <a:endParaRPr lang="en-US"/>
        </a:p>
      </dgm:t>
    </dgm:pt>
    <dgm:pt modelId="{D1F13FA8-1631-4068-8998-EF839641D542}" type="sibTrans" cxnId="{CBAC8433-FFDA-4ABF-8CF9-1C1C03B2051D}">
      <dgm:prSet/>
      <dgm:spPr/>
      <dgm:t>
        <a:bodyPr/>
        <a:lstStyle/>
        <a:p>
          <a:endParaRPr lang="en-US"/>
        </a:p>
      </dgm:t>
    </dgm:pt>
    <dgm:pt modelId="{1BA6498A-0A56-4E5D-AC9F-9930D066E079}">
      <dgm:prSet/>
      <dgm:spPr/>
      <dgm:t>
        <a:bodyPr/>
        <a:lstStyle/>
        <a:p>
          <a:r>
            <a:rPr lang="en-GB" dirty="0">
              <a:latin typeface="Calibri"/>
            </a:rPr>
            <a:t>Draw</a:t>
          </a:r>
          <a:r>
            <a:rPr lang="en-GB" dirty="0"/>
            <a:t> on a range of diverse techniques and methods to facilitate achievement of outcomes</a:t>
          </a:r>
          <a:endParaRPr lang="en-US" dirty="0"/>
        </a:p>
      </dgm:t>
    </dgm:pt>
    <dgm:pt modelId="{C11E6773-B5A2-4ACE-A33F-8ECFA77A8B2B}" type="parTrans" cxnId="{5BD462D7-8F90-4871-9A17-72A78222002D}">
      <dgm:prSet/>
      <dgm:spPr/>
      <dgm:t>
        <a:bodyPr/>
        <a:lstStyle/>
        <a:p>
          <a:endParaRPr lang="en-US"/>
        </a:p>
      </dgm:t>
    </dgm:pt>
    <dgm:pt modelId="{EF84A263-8B5F-47C7-B298-D5DCB6D71AC3}" type="sibTrans" cxnId="{5BD462D7-8F90-4871-9A17-72A78222002D}">
      <dgm:prSet/>
      <dgm:spPr/>
      <dgm:t>
        <a:bodyPr/>
        <a:lstStyle/>
        <a:p>
          <a:endParaRPr lang="en-US"/>
        </a:p>
      </dgm:t>
    </dgm:pt>
    <dgm:pt modelId="{3B55FDCD-C9AB-4E42-A73E-83324FCDF533}">
      <dgm:prSet/>
      <dgm:spPr/>
      <dgm:t>
        <a:bodyPr/>
        <a:lstStyle/>
        <a:p>
          <a:r>
            <a:rPr lang="en-GB" dirty="0">
              <a:latin typeface="Calibri"/>
            </a:rPr>
            <a:t>Enable</a:t>
          </a:r>
          <a:r>
            <a:rPr lang="en-GB" dirty="0"/>
            <a:t> the protege explore their approach to change, promotes active experimentation and self-discovery</a:t>
          </a:r>
          <a:endParaRPr lang="en-US" dirty="0"/>
        </a:p>
      </dgm:t>
    </dgm:pt>
    <dgm:pt modelId="{360C279A-6826-463B-996A-CCE047A28235}" type="parTrans" cxnId="{2E7FF6D0-8468-43CD-87B3-5A54BA0DB204}">
      <dgm:prSet/>
      <dgm:spPr/>
      <dgm:t>
        <a:bodyPr/>
        <a:lstStyle/>
        <a:p>
          <a:endParaRPr lang="en-US"/>
        </a:p>
      </dgm:t>
    </dgm:pt>
    <dgm:pt modelId="{1B65D263-E1F3-42A4-83AC-623DABDBDCC8}" type="sibTrans" cxnId="{2E7FF6D0-8468-43CD-87B3-5A54BA0DB204}">
      <dgm:prSet/>
      <dgm:spPr/>
      <dgm:t>
        <a:bodyPr/>
        <a:lstStyle/>
        <a:p>
          <a:endParaRPr lang="en-US"/>
        </a:p>
      </dgm:t>
    </dgm:pt>
    <dgm:pt modelId="{AE051998-A5AF-4907-B1B7-8DEF6D8999B9}" type="pres">
      <dgm:prSet presAssocID="{E2263045-DE9A-40DD-B8F3-B84B66170D81}" presName="diagram" presStyleCnt="0">
        <dgm:presLayoutVars>
          <dgm:dir/>
          <dgm:resizeHandles val="exact"/>
        </dgm:presLayoutVars>
      </dgm:prSet>
      <dgm:spPr/>
    </dgm:pt>
    <dgm:pt modelId="{4C2C114D-3A31-4320-9D48-37CA9A3AF63E}" type="pres">
      <dgm:prSet presAssocID="{6AC0F862-203B-4137-9C94-005C8E6704A3}" presName="node" presStyleLbl="node1" presStyleIdx="0" presStyleCnt="9">
        <dgm:presLayoutVars>
          <dgm:bulletEnabled val="1"/>
        </dgm:presLayoutVars>
      </dgm:prSet>
      <dgm:spPr/>
    </dgm:pt>
    <dgm:pt modelId="{4CDCB669-0D9F-4DDB-BCCA-62F8758FB006}" type="pres">
      <dgm:prSet presAssocID="{2E014DD5-67F3-4357-B408-71386300E0D9}" presName="sibTrans" presStyleCnt="0"/>
      <dgm:spPr/>
    </dgm:pt>
    <dgm:pt modelId="{9D56CA5B-8065-4825-95CE-AF49B23A7E15}" type="pres">
      <dgm:prSet presAssocID="{9DB77318-F897-4A2B-B4C9-CEEC9DB5E082}" presName="node" presStyleLbl="node1" presStyleIdx="1" presStyleCnt="9">
        <dgm:presLayoutVars>
          <dgm:bulletEnabled val="1"/>
        </dgm:presLayoutVars>
      </dgm:prSet>
      <dgm:spPr/>
    </dgm:pt>
    <dgm:pt modelId="{DD038678-E3C6-4FB1-B487-C2D8817E278A}" type="pres">
      <dgm:prSet presAssocID="{97450E0D-2578-47E1-815C-BA2B4AE2446F}" presName="sibTrans" presStyleCnt="0"/>
      <dgm:spPr/>
    </dgm:pt>
    <dgm:pt modelId="{D27B5750-A6FE-414B-BAE2-A9C9634B4F96}" type="pres">
      <dgm:prSet presAssocID="{47B47BD1-0223-4985-A0A6-394CF78E6321}" presName="node" presStyleLbl="node1" presStyleIdx="2" presStyleCnt="9">
        <dgm:presLayoutVars>
          <dgm:bulletEnabled val="1"/>
        </dgm:presLayoutVars>
      </dgm:prSet>
      <dgm:spPr/>
    </dgm:pt>
    <dgm:pt modelId="{9908C566-DD83-408E-8651-C7BBA86E68B5}" type="pres">
      <dgm:prSet presAssocID="{E6F02E5C-5616-461F-9DCE-318AD7B3FC19}" presName="sibTrans" presStyleCnt="0"/>
      <dgm:spPr/>
    </dgm:pt>
    <dgm:pt modelId="{C5F6C364-04D3-437B-87B9-45022DBEF61A}" type="pres">
      <dgm:prSet presAssocID="{D056D06C-F471-4A94-9090-548FF9F12971}" presName="node" presStyleLbl="node1" presStyleIdx="3" presStyleCnt="9">
        <dgm:presLayoutVars>
          <dgm:bulletEnabled val="1"/>
        </dgm:presLayoutVars>
      </dgm:prSet>
      <dgm:spPr/>
    </dgm:pt>
    <dgm:pt modelId="{67EF46C8-9B87-4743-89CC-9357EDD463AB}" type="pres">
      <dgm:prSet presAssocID="{DDB0DBD4-BA46-4C0F-8697-8C65E54DF3FA}" presName="sibTrans" presStyleCnt="0"/>
      <dgm:spPr/>
    </dgm:pt>
    <dgm:pt modelId="{E709A10A-FD06-4E4E-BF6B-004DC0A31421}" type="pres">
      <dgm:prSet presAssocID="{45742932-D329-4B98-AC83-9374E131892A}" presName="node" presStyleLbl="node1" presStyleIdx="4" presStyleCnt="9">
        <dgm:presLayoutVars>
          <dgm:bulletEnabled val="1"/>
        </dgm:presLayoutVars>
      </dgm:prSet>
      <dgm:spPr/>
    </dgm:pt>
    <dgm:pt modelId="{7451DB2E-AEAE-4A39-8FFC-DEAC7F410954}" type="pres">
      <dgm:prSet presAssocID="{3237B4D9-8D12-4DB1-A40A-943F5165BB81}" presName="sibTrans" presStyleCnt="0"/>
      <dgm:spPr/>
    </dgm:pt>
    <dgm:pt modelId="{67D2659A-87CB-4C90-B605-D0CD43FC6305}" type="pres">
      <dgm:prSet presAssocID="{A890CB12-2B0A-4BF3-91CE-EA791CF7DD0F}" presName="node" presStyleLbl="node1" presStyleIdx="5" presStyleCnt="9">
        <dgm:presLayoutVars>
          <dgm:bulletEnabled val="1"/>
        </dgm:presLayoutVars>
      </dgm:prSet>
      <dgm:spPr/>
    </dgm:pt>
    <dgm:pt modelId="{DEBFC34D-900A-44D4-A2A0-0A76B05B487E}" type="pres">
      <dgm:prSet presAssocID="{C369E874-936F-421B-A012-4B32B5D15148}" presName="sibTrans" presStyleCnt="0"/>
      <dgm:spPr/>
    </dgm:pt>
    <dgm:pt modelId="{95959C37-0ECF-4305-A1DD-2622EECA4C07}" type="pres">
      <dgm:prSet presAssocID="{BAFD965F-C274-44CB-B26B-00B4E4DA707C}" presName="node" presStyleLbl="node1" presStyleIdx="6" presStyleCnt="9">
        <dgm:presLayoutVars>
          <dgm:bulletEnabled val="1"/>
        </dgm:presLayoutVars>
      </dgm:prSet>
      <dgm:spPr/>
    </dgm:pt>
    <dgm:pt modelId="{B1FB44B5-0D32-41F1-B309-026A219BF16C}" type="pres">
      <dgm:prSet presAssocID="{D1F13FA8-1631-4068-8998-EF839641D542}" presName="sibTrans" presStyleCnt="0"/>
      <dgm:spPr/>
    </dgm:pt>
    <dgm:pt modelId="{6817C46D-2FE6-4EE5-ABCB-919AA4C40F3E}" type="pres">
      <dgm:prSet presAssocID="{1BA6498A-0A56-4E5D-AC9F-9930D066E079}" presName="node" presStyleLbl="node1" presStyleIdx="7" presStyleCnt="9">
        <dgm:presLayoutVars>
          <dgm:bulletEnabled val="1"/>
        </dgm:presLayoutVars>
      </dgm:prSet>
      <dgm:spPr/>
    </dgm:pt>
    <dgm:pt modelId="{7DFED62D-083C-498E-87AE-3A350BECCF28}" type="pres">
      <dgm:prSet presAssocID="{EF84A263-8B5F-47C7-B298-D5DCB6D71AC3}" presName="sibTrans" presStyleCnt="0"/>
      <dgm:spPr/>
    </dgm:pt>
    <dgm:pt modelId="{191A9920-A672-43AE-B250-FC71444C28D5}" type="pres">
      <dgm:prSet presAssocID="{3B55FDCD-C9AB-4E42-A73E-83324FCDF533}" presName="node" presStyleLbl="node1" presStyleIdx="8" presStyleCnt="9">
        <dgm:presLayoutVars>
          <dgm:bulletEnabled val="1"/>
        </dgm:presLayoutVars>
      </dgm:prSet>
      <dgm:spPr/>
    </dgm:pt>
  </dgm:ptLst>
  <dgm:cxnLst>
    <dgm:cxn modelId="{7D5CCB0D-42C7-4DA8-BFC2-7CEA558A036D}" type="presOf" srcId="{D056D06C-F471-4A94-9090-548FF9F12971}" destId="{C5F6C364-04D3-437B-87B9-45022DBEF61A}" srcOrd="0" destOrd="0" presId="urn:microsoft.com/office/officeart/2005/8/layout/default"/>
    <dgm:cxn modelId="{EEE85C2D-45AD-4E72-84F9-A3BF9A829108}" type="presOf" srcId="{47B47BD1-0223-4985-A0A6-394CF78E6321}" destId="{D27B5750-A6FE-414B-BAE2-A9C9634B4F96}" srcOrd="0" destOrd="0" presId="urn:microsoft.com/office/officeart/2005/8/layout/default"/>
    <dgm:cxn modelId="{DA2EC72F-0E5B-4789-879F-D0DC73048573}" type="presOf" srcId="{45742932-D329-4B98-AC83-9374E131892A}" destId="{E709A10A-FD06-4E4E-BF6B-004DC0A31421}" srcOrd="0" destOrd="0" presId="urn:microsoft.com/office/officeart/2005/8/layout/default"/>
    <dgm:cxn modelId="{C071A130-C9A3-483A-855A-77CA2E5B4443}" srcId="{E2263045-DE9A-40DD-B8F3-B84B66170D81}" destId="{9DB77318-F897-4A2B-B4C9-CEEC9DB5E082}" srcOrd="1" destOrd="0" parTransId="{5F945CC4-9966-4F98-998C-E3F871E23ADD}" sibTransId="{97450E0D-2578-47E1-815C-BA2B4AE2446F}"/>
    <dgm:cxn modelId="{CBAC8433-FFDA-4ABF-8CF9-1C1C03B2051D}" srcId="{E2263045-DE9A-40DD-B8F3-B84B66170D81}" destId="{BAFD965F-C274-44CB-B26B-00B4E4DA707C}" srcOrd="6" destOrd="0" parTransId="{E8B55B2C-1223-43F1-BA3D-679F5E9CFB4D}" sibTransId="{D1F13FA8-1631-4068-8998-EF839641D542}"/>
    <dgm:cxn modelId="{49494A62-DB68-4223-8EE6-FE13F587EA7F}" srcId="{E2263045-DE9A-40DD-B8F3-B84B66170D81}" destId="{A890CB12-2B0A-4BF3-91CE-EA791CF7DD0F}" srcOrd="5" destOrd="0" parTransId="{262065E2-C989-4DD9-BD52-02DF3BFA9C79}" sibTransId="{C369E874-936F-421B-A012-4B32B5D15148}"/>
    <dgm:cxn modelId="{412CB743-7562-4644-B0CF-285DFCED8A8B}" type="presOf" srcId="{E2263045-DE9A-40DD-B8F3-B84B66170D81}" destId="{AE051998-A5AF-4907-B1B7-8DEF6D8999B9}" srcOrd="0" destOrd="0" presId="urn:microsoft.com/office/officeart/2005/8/layout/default"/>
    <dgm:cxn modelId="{70D6BD6C-9639-4CD3-8A7D-02C50AA7B533}" srcId="{E2263045-DE9A-40DD-B8F3-B84B66170D81}" destId="{45742932-D329-4B98-AC83-9374E131892A}" srcOrd="4" destOrd="0" parTransId="{8BE6F0B7-FE0F-4974-BF9A-D4648EB9A449}" sibTransId="{3237B4D9-8D12-4DB1-A40A-943F5165BB81}"/>
    <dgm:cxn modelId="{1F99584D-7FD1-4E4F-ACA1-25C903AFA9BC}" srcId="{E2263045-DE9A-40DD-B8F3-B84B66170D81}" destId="{6AC0F862-203B-4137-9C94-005C8E6704A3}" srcOrd="0" destOrd="0" parTransId="{4F904EB6-A508-46F1-B350-1CB420E6D33F}" sibTransId="{2E014DD5-67F3-4357-B408-71386300E0D9}"/>
    <dgm:cxn modelId="{D4299F76-6702-4F8A-A588-D3BA7DD98FB4}" type="presOf" srcId="{BAFD965F-C274-44CB-B26B-00B4E4DA707C}" destId="{95959C37-0ECF-4305-A1DD-2622EECA4C07}" srcOrd="0" destOrd="0" presId="urn:microsoft.com/office/officeart/2005/8/layout/default"/>
    <dgm:cxn modelId="{AC03A57E-F693-4FFC-9748-A58DE7172081}" srcId="{E2263045-DE9A-40DD-B8F3-B84B66170D81}" destId="{D056D06C-F471-4A94-9090-548FF9F12971}" srcOrd="3" destOrd="0" parTransId="{30225A4A-43C2-4776-B0AA-8495C3FA6C95}" sibTransId="{DDB0DBD4-BA46-4C0F-8697-8C65E54DF3FA}"/>
    <dgm:cxn modelId="{EFC2A28E-C019-4B8C-B41C-A2E1A42FD2ED}" type="presOf" srcId="{1BA6498A-0A56-4E5D-AC9F-9930D066E079}" destId="{6817C46D-2FE6-4EE5-ABCB-919AA4C40F3E}" srcOrd="0" destOrd="0" presId="urn:microsoft.com/office/officeart/2005/8/layout/default"/>
    <dgm:cxn modelId="{55E311B3-C465-465B-968A-08C4A6837CE7}" type="presOf" srcId="{9DB77318-F897-4A2B-B4C9-CEEC9DB5E082}" destId="{9D56CA5B-8065-4825-95CE-AF49B23A7E15}" srcOrd="0" destOrd="0" presId="urn:microsoft.com/office/officeart/2005/8/layout/default"/>
    <dgm:cxn modelId="{401841CE-40D2-4E1E-B5DF-79472B95E9C4}" srcId="{E2263045-DE9A-40DD-B8F3-B84B66170D81}" destId="{47B47BD1-0223-4985-A0A6-394CF78E6321}" srcOrd="2" destOrd="0" parTransId="{2DE970AF-67F3-4F69-9786-D13F61D584EF}" sibTransId="{E6F02E5C-5616-461F-9DCE-318AD7B3FC19}"/>
    <dgm:cxn modelId="{2E7FF6D0-8468-43CD-87B3-5A54BA0DB204}" srcId="{E2263045-DE9A-40DD-B8F3-B84B66170D81}" destId="{3B55FDCD-C9AB-4E42-A73E-83324FCDF533}" srcOrd="8" destOrd="0" parTransId="{360C279A-6826-463B-996A-CCE047A28235}" sibTransId="{1B65D263-E1F3-42A4-83AC-623DABDBDCC8}"/>
    <dgm:cxn modelId="{5BD462D7-8F90-4871-9A17-72A78222002D}" srcId="{E2263045-DE9A-40DD-B8F3-B84B66170D81}" destId="{1BA6498A-0A56-4E5D-AC9F-9930D066E079}" srcOrd="7" destOrd="0" parTransId="{C11E6773-B5A2-4ACE-A33F-8ECFA77A8B2B}" sibTransId="{EF84A263-8B5F-47C7-B298-D5DCB6D71AC3}"/>
    <dgm:cxn modelId="{9CEB9CD8-E22D-45D5-9A74-1B5C4344041E}" type="presOf" srcId="{A890CB12-2B0A-4BF3-91CE-EA791CF7DD0F}" destId="{67D2659A-87CB-4C90-B605-D0CD43FC6305}" srcOrd="0" destOrd="0" presId="urn:microsoft.com/office/officeart/2005/8/layout/default"/>
    <dgm:cxn modelId="{6B249EEF-3AE2-4EE1-945F-4685FF6D5627}" type="presOf" srcId="{3B55FDCD-C9AB-4E42-A73E-83324FCDF533}" destId="{191A9920-A672-43AE-B250-FC71444C28D5}" srcOrd="0" destOrd="0" presId="urn:microsoft.com/office/officeart/2005/8/layout/default"/>
    <dgm:cxn modelId="{1792A9F4-314F-40C3-B633-8D874C0B4D28}" type="presOf" srcId="{6AC0F862-203B-4137-9C94-005C8E6704A3}" destId="{4C2C114D-3A31-4320-9D48-37CA9A3AF63E}" srcOrd="0" destOrd="0" presId="urn:microsoft.com/office/officeart/2005/8/layout/default"/>
    <dgm:cxn modelId="{C745F6C8-A569-47A6-A968-8CB74B73459F}" type="presParOf" srcId="{AE051998-A5AF-4907-B1B7-8DEF6D8999B9}" destId="{4C2C114D-3A31-4320-9D48-37CA9A3AF63E}" srcOrd="0" destOrd="0" presId="urn:microsoft.com/office/officeart/2005/8/layout/default"/>
    <dgm:cxn modelId="{E7A35418-2A75-4C6A-A6B4-C23BB34A69C6}" type="presParOf" srcId="{AE051998-A5AF-4907-B1B7-8DEF6D8999B9}" destId="{4CDCB669-0D9F-4DDB-BCCA-62F8758FB006}" srcOrd="1" destOrd="0" presId="urn:microsoft.com/office/officeart/2005/8/layout/default"/>
    <dgm:cxn modelId="{E548F013-A9AD-419C-9F97-F2C122AD071B}" type="presParOf" srcId="{AE051998-A5AF-4907-B1B7-8DEF6D8999B9}" destId="{9D56CA5B-8065-4825-95CE-AF49B23A7E15}" srcOrd="2" destOrd="0" presId="urn:microsoft.com/office/officeart/2005/8/layout/default"/>
    <dgm:cxn modelId="{D8094660-3A54-4D96-99B2-493788652138}" type="presParOf" srcId="{AE051998-A5AF-4907-B1B7-8DEF6D8999B9}" destId="{DD038678-E3C6-4FB1-B487-C2D8817E278A}" srcOrd="3" destOrd="0" presId="urn:microsoft.com/office/officeart/2005/8/layout/default"/>
    <dgm:cxn modelId="{754642A3-CE61-4ABB-B751-86CC4D2E6F35}" type="presParOf" srcId="{AE051998-A5AF-4907-B1B7-8DEF6D8999B9}" destId="{D27B5750-A6FE-414B-BAE2-A9C9634B4F96}" srcOrd="4" destOrd="0" presId="urn:microsoft.com/office/officeart/2005/8/layout/default"/>
    <dgm:cxn modelId="{ED11441B-9AD9-4EEA-9225-8A750A0DC56E}" type="presParOf" srcId="{AE051998-A5AF-4907-B1B7-8DEF6D8999B9}" destId="{9908C566-DD83-408E-8651-C7BBA86E68B5}" srcOrd="5" destOrd="0" presId="urn:microsoft.com/office/officeart/2005/8/layout/default"/>
    <dgm:cxn modelId="{8F3F1A40-0D46-402B-B91B-F26187F2ED72}" type="presParOf" srcId="{AE051998-A5AF-4907-B1B7-8DEF6D8999B9}" destId="{C5F6C364-04D3-437B-87B9-45022DBEF61A}" srcOrd="6" destOrd="0" presId="urn:microsoft.com/office/officeart/2005/8/layout/default"/>
    <dgm:cxn modelId="{407E37C3-3571-4DAE-AE11-71D049C69A13}" type="presParOf" srcId="{AE051998-A5AF-4907-B1B7-8DEF6D8999B9}" destId="{67EF46C8-9B87-4743-89CC-9357EDD463AB}" srcOrd="7" destOrd="0" presId="urn:microsoft.com/office/officeart/2005/8/layout/default"/>
    <dgm:cxn modelId="{050D0DB5-A5D1-4DF6-AEDB-CAAFFCA94A6F}" type="presParOf" srcId="{AE051998-A5AF-4907-B1B7-8DEF6D8999B9}" destId="{E709A10A-FD06-4E4E-BF6B-004DC0A31421}" srcOrd="8" destOrd="0" presId="urn:microsoft.com/office/officeart/2005/8/layout/default"/>
    <dgm:cxn modelId="{F88A051C-D51A-4B54-90E2-D44D504F2ECC}" type="presParOf" srcId="{AE051998-A5AF-4907-B1B7-8DEF6D8999B9}" destId="{7451DB2E-AEAE-4A39-8FFC-DEAC7F410954}" srcOrd="9" destOrd="0" presId="urn:microsoft.com/office/officeart/2005/8/layout/default"/>
    <dgm:cxn modelId="{5BF26262-B2C4-4C10-A233-6BF3A6B04BD1}" type="presParOf" srcId="{AE051998-A5AF-4907-B1B7-8DEF6D8999B9}" destId="{67D2659A-87CB-4C90-B605-D0CD43FC6305}" srcOrd="10" destOrd="0" presId="urn:microsoft.com/office/officeart/2005/8/layout/default"/>
    <dgm:cxn modelId="{8B1F91C1-AE10-45FE-B90C-D2CDD51A56BD}" type="presParOf" srcId="{AE051998-A5AF-4907-B1B7-8DEF6D8999B9}" destId="{DEBFC34D-900A-44D4-A2A0-0A76B05B487E}" srcOrd="11" destOrd="0" presId="urn:microsoft.com/office/officeart/2005/8/layout/default"/>
    <dgm:cxn modelId="{398F7FE7-D1A7-4A35-BBF7-333D6838A4A9}" type="presParOf" srcId="{AE051998-A5AF-4907-B1B7-8DEF6D8999B9}" destId="{95959C37-0ECF-4305-A1DD-2622EECA4C07}" srcOrd="12" destOrd="0" presId="urn:microsoft.com/office/officeart/2005/8/layout/default"/>
    <dgm:cxn modelId="{5458B787-033C-47CF-AFF8-5C5ABCED8657}" type="presParOf" srcId="{AE051998-A5AF-4907-B1B7-8DEF6D8999B9}" destId="{B1FB44B5-0D32-41F1-B309-026A219BF16C}" srcOrd="13" destOrd="0" presId="urn:microsoft.com/office/officeart/2005/8/layout/default"/>
    <dgm:cxn modelId="{82BCBA1C-5400-4CC2-BB7C-241E94687433}" type="presParOf" srcId="{AE051998-A5AF-4907-B1B7-8DEF6D8999B9}" destId="{6817C46D-2FE6-4EE5-ABCB-919AA4C40F3E}" srcOrd="14" destOrd="0" presId="urn:microsoft.com/office/officeart/2005/8/layout/default"/>
    <dgm:cxn modelId="{B1487ACE-AD03-4CDD-ADDC-1A3BF3A7573B}" type="presParOf" srcId="{AE051998-A5AF-4907-B1B7-8DEF6D8999B9}" destId="{7DFED62D-083C-498E-87AE-3A350BECCF28}" srcOrd="15" destOrd="0" presId="urn:microsoft.com/office/officeart/2005/8/layout/default"/>
    <dgm:cxn modelId="{713D070E-2638-4A4A-B6FE-81A6D50B0169}" type="presParOf" srcId="{AE051998-A5AF-4907-B1B7-8DEF6D8999B9}" destId="{191A9920-A672-43AE-B250-FC71444C28D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12A51-753B-4491-B43F-AC4505CBB6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CF53A1-F32D-451F-B33C-0B0BD24ECEC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How can we quantify “quality” mentoring relationships and programs—and at what point and from whose perspective? </a:t>
          </a:r>
          <a:endParaRPr lang="en-US"/>
        </a:p>
      </dgm:t>
    </dgm:pt>
    <dgm:pt modelId="{12A31152-5E11-4487-89A0-FE9E9FF62517}" type="parTrans" cxnId="{3575E2D7-CE28-4860-88C1-346AFDF993FB}">
      <dgm:prSet/>
      <dgm:spPr/>
      <dgm:t>
        <a:bodyPr/>
        <a:lstStyle/>
        <a:p>
          <a:endParaRPr lang="en-US"/>
        </a:p>
      </dgm:t>
    </dgm:pt>
    <dgm:pt modelId="{4EA75714-FD3C-468C-9B4E-46989EC0FA21}" type="sibTrans" cxnId="{3575E2D7-CE28-4860-88C1-346AFDF993FB}">
      <dgm:prSet/>
      <dgm:spPr/>
      <dgm:t>
        <a:bodyPr/>
        <a:lstStyle/>
        <a:p>
          <a:endParaRPr lang="en-US"/>
        </a:p>
      </dgm:t>
    </dgm:pt>
    <dgm:pt modelId="{165330EE-8B83-4684-9157-4A740CD9198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are the indicators of quality in mentoring relationships?</a:t>
          </a:r>
          <a:endParaRPr lang="en-US"/>
        </a:p>
      </dgm:t>
    </dgm:pt>
    <dgm:pt modelId="{88EAB6DB-01A2-4AA1-A7C6-D8416CF3CE24}" type="parTrans" cxnId="{2A708A35-5B29-49E6-9467-AA5FC4531355}">
      <dgm:prSet/>
      <dgm:spPr/>
      <dgm:t>
        <a:bodyPr/>
        <a:lstStyle/>
        <a:p>
          <a:endParaRPr lang="en-US"/>
        </a:p>
      </dgm:t>
    </dgm:pt>
    <dgm:pt modelId="{DBD5CA29-1BCE-461D-A364-27F75EF3731B}" type="sibTrans" cxnId="{2A708A35-5B29-49E6-9467-AA5FC4531355}">
      <dgm:prSet/>
      <dgm:spPr/>
      <dgm:t>
        <a:bodyPr/>
        <a:lstStyle/>
        <a:p>
          <a:endParaRPr lang="en-US"/>
        </a:p>
      </dgm:t>
    </dgm:pt>
    <dgm:pt modelId="{CC79416F-A4DD-450A-AB75-C14FECD32C7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measures assess effective mentoring relationships in your field?</a:t>
          </a:r>
          <a:endParaRPr lang="en-US"/>
        </a:p>
      </dgm:t>
    </dgm:pt>
    <dgm:pt modelId="{424D85E5-C834-4E29-BA81-C8DB7B858028}" type="parTrans" cxnId="{E1E48D18-984C-478A-9C16-F35923B8AB8D}">
      <dgm:prSet/>
      <dgm:spPr/>
      <dgm:t>
        <a:bodyPr/>
        <a:lstStyle/>
        <a:p>
          <a:endParaRPr lang="en-US"/>
        </a:p>
      </dgm:t>
    </dgm:pt>
    <dgm:pt modelId="{C9BF597A-221A-4B1C-BB84-B6FBD460C8AD}" type="sibTrans" cxnId="{E1E48D18-984C-478A-9C16-F35923B8AB8D}">
      <dgm:prSet/>
      <dgm:spPr/>
      <dgm:t>
        <a:bodyPr/>
        <a:lstStyle/>
        <a:p>
          <a:endParaRPr lang="en-US"/>
        </a:p>
      </dgm:t>
    </dgm:pt>
    <dgm:pt modelId="{05C88610-F9B8-4567-B4C2-85F65AD73A5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outcome measures are useful in assessing the most successful characteristics of mentoring relationships?</a:t>
          </a:r>
          <a:endParaRPr lang="en-US"/>
        </a:p>
      </dgm:t>
    </dgm:pt>
    <dgm:pt modelId="{896DFBE0-88C2-4223-9E73-719A66AFF64C}" type="parTrans" cxnId="{C2E4613F-0B94-4132-836D-E2A44D3C59EF}">
      <dgm:prSet/>
      <dgm:spPr/>
      <dgm:t>
        <a:bodyPr/>
        <a:lstStyle/>
        <a:p>
          <a:endParaRPr lang="en-US"/>
        </a:p>
      </dgm:t>
    </dgm:pt>
    <dgm:pt modelId="{6FB1613A-5687-4B53-A741-EAA47B843730}" type="sibTrans" cxnId="{C2E4613F-0B94-4132-836D-E2A44D3C59EF}">
      <dgm:prSet/>
      <dgm:spPr/>
      <dgm:t>
        <a:bodyPr/>
        <a:lstStyle/>
        <a:p>
          <a:endParaRPr lang="en-US"/>
        </a:p>
      </dgm:t>
    </dgm:pt>
    <dgm:pt modelId="{E3087B9E-3B16-4740-BC29-6F1E852ECCF8}" type="pres">
      <dgm:prSet presAssocID="{2CE12A51-753B-4491-B43F-AC4505CBB6F7}" presName="root" presStyleCnt="0">
        <dgm:presLayoutVars>
          <dgm:dir/>
          <dgm:resizeHandles val="exact"/>
        </dgm:presLayoutVars>
      </dgm:prSet>
      <dgm:spPr/>
    </dgm:pt>
    <dgm:pt modelId="{8181DC7D-0370-4135-B66F-A2508500F93A}" type="pres">
      <dgm:prSet presAssocID="{BBCF53A1-F32D-451F-B33C-0B0BD24ECECA}" presName="compNode" presStyleCnt="0"/>
      <dgm:spPr/>
    </dgm:pt>
    <dgm:pt modelId="{0045AD1D-9EAE-4B7D-8841-A03FF0E4C426}" type="pres">
      <dgm:prSet presAssocID="{BBCF53A1-F32D-451F-B33C-0B0BD24ECECA}" presName="bgRect" presStyleLbl="bgShp" presStyleIdx="0" presStyleCnt="4"/>
      <dgm:spPr/>
    </dgm:pt>
    <dgm:pt modelId="{5E429A7A-53B0-4081-B6A8-A8BDAFA51401}" type="pres">
      <dgm:prSet presAssocID="{BBCF53A1-F32D-451F-B33C-0B0BD24ECE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503CD2DB-8567-4FF1-A60A-053EA48101F6}" type="pres">
      <dgm:prSet presAssocID="{BBCF53A1-F32D-451F-B33C-0B0BD24ECECA}" presName="spaceRect" presStyleCnt="0"/>
      <dgm:spPr/>
    </dgm:pt>
    <dgm:pt modelId="{0A3D7DD9-C584-4FD5-8696-683986F3FD43}" type="pres">
      <dgm:prSet presAssocID="{BBCF53A1-F32D-451F-B33C-0B0BD24ECECA}" presName="parTx" presStyleLbl="revTx" presStyleIdx="0" presStyleCnt="4">
        <dgm:presLayoutVars>
          <dgm:chMax val="0"/>
          <dgm:chPref val="0"/>
        </dgm:presLayoutVars>
      </dgm:prSet>
      <dgm:spPr/>
    </dgm:pt>
    <dgm:pt modelId="{A3A515AE-10A1-403B-B036-710D6F5120C0}" type="pres">
      <dgm:prSet presAssocID="{4EA75714-FD3C-468C-9B4E-46989EC0FA21}" presName="sibTrans" presStyleCnt="0"/>
      <dgm:spPr/>
    </dgm:pt>
    <dgm:pt modelId="{08CB4305-7E50-4CE9-80FA-11BF8E9F709D}" type="pres">
      <dgm:prSet presAssocID="{165330EE-8B83-4684-9157-4A740CD91982}" presName="compNode" presStyleCnt="0"/>
      <dgm:spPr/>
    </dgm:pt>
    <dgm:pt modelId="{C5A792A3-3A57-4C63-A979-404C8DE499FB}" type="pres">
      <dgm:prSet presAssocID="{165330EE-8B83-4684-9157-4A740CD91982}" presName="bgRect" presStyleLbl="bgShp" presStyleIdx="1" presStyleCnt="4"/>
      <dgm:spPr/>
    </dgm:pt>
    <dgm:pt modelId="{5C16715A-AB5A-4397-AD7F-5B203EC50D02}" type="pres">
      <dgm:prSet presAssocID="{165330EE-8B83-4684-9157-4A740CD9198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151631B-B767-48AE-B5FB-C28371E25AF0}" type="pres">
      <dgm:prSet presAssocID="{165330EE-8B83-4684-9157-4A740CD91982}" presName="spaceRect" presStyleCnt="0"/>
      <dgm:spPr/>
    </dgm:pt>
    <dgm:pt modelId="{1E6A02D6-9651-4711-A1D0-4BA1C00BC97F}" type="pres">
      <dgm:prSet presAssocID="{165330EE-8B83-4684-9157-4A740CD91982}" presName="parTx" presStyleLbl="revTx" presStyleIdx="1" presStyleCnt="4">
        <dgm:presLayoutVars>
          <dgm:chMax val="0"/>
          <dgm:chPref val="0"/>
        </dgm:presLayoutVars>
      </dgm:prSet>
      <dgm:spPr/>
    </dgm:pt>
    <dgm:pt modelId="{85D24B7F-B1C0-4F60-AADA-78E3DD45A393}" type="pres">
      <dgm:prSet presAssocID="{DBD5CA29-1BCE-461D-A364-27F75EF3731B}" presName="sibTrans" presStyleCnt="0"/>
      <dgm:spPr/>
    </dgm:pt>
    <dgm:pt modelId="{E445225E-5A7C-42F9-ABA5-0E1922D890E1}" type="pres">
      <dgm:prSet presAssocID="{CC79416F-A4DD-450A-AB75-C14FECD32C77}" presName="compNode" presStyleCnt="0"/>
      <dgm:spPr/>
    </dgm:pt>
    <dgm:pt modelId="{6CA8DF51-0C70-470B-9020-00B800AD8CC5}" type="pres">
      <dgm:prSet presAssocID="{CC79416F-A4DD-450A-AB75-C14FECD32C77}" presName="bgRect" presStyleLbl="bgShp" presStyleIdx="2" presStyleCnt="4"/>
      <dgm:spPr/>
    </dgm:pt>
    <dgm:pt modelId="{32E22972-7433-4E07-8A5C-9C72B693915C}" type="pres">
      <dgm:prSet presAssocID="{CC79416F-A4DD-450A-AB75-C14FECD32C7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7DE8DF5-7814-4485-89DA-BD45A796CD47}" type="pres">
      <dgm:prSet presAssocID="{CC79416F-A4DD-450A-AB75-C14FECD32C77}" presName="spaceRect" presStyleCnt="0"/>
      <dgm:spPr/>
    </dgm:pt>
    <dgm:pt modelId="{894D4BEF-FB8C-4EBF-B878-73E74EBD6A55}" type="pres">
      <dgm:prSet presAssocID="{CC79416F-A4DD-450A-AB75-C14FECD32C77}" presName="parTx" presStyleLbl="revTx" presStyleIdx="2" presStyleCnt="4">
        <dgm:presLayoutVars>
          <dgm:chMax val="0"/>
          <dgm:chPref val="0"/>
        </dgm:presLayoutVars>
      </dgm:prSet>
      <dgm:spPr/>
    </dgm:pt>
    <dgm:pt modelId="{C0EE97D6-BBB4-4C07-ACEB-BF5FE552C346}" type="pres">
      <dgm:prSet presAssocID="{C9BF597A-221A-4B1C-BB84-B6FBD460C8AD}" presName="sibTrans" presStyleCnt="0"/>
      <dgm:spPr/>
    </dgm:pt>
    <dgm:pt modelId="{E7F692AA-A6B3-4E6A-9167-BEAB91FA4D6C}" type="pres">
      <dgm:prSet presAssocID="{05C88610-F9B8-4567-B4C2-85F65AD73A5C}" presName="compNode" presStyleCnt="0"/>
      <dgm:spPr/>
    </dgm:pt>
    <dgm:pt modelId="{B45D1B82-811D-4451-9663-C1FEFDAEBB9E}" type="pres">
      <dgm:prSet presAssocID="{05C88610-F9B8-4567-B4C2-85F65AD73A5C}" presName="bgRect" presStyleLbl="bgShp" presStyleIdx="3" presStyleCnt="4"/>
      <dgm:spPr/>
    </dgm:pt>
    <dgm:pt modelId="{24AABA5E-79B7-4280-96ED-C1B4CD4D2F8D}" type="pres">
      <dgm:prSet presAssocID="{05C88610-F9B8-4567-B4C2-85F65AD73A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7B5A4DC-B75E-442C-A313-1D912D9E4321}" type="pres">
      <dgm:prSet presAssocID="{05C88610-F9B8-4567-B4C2-85F65AD73A5C}" presName="spaceRect" presStyleCnt="0"/>
      <dgm:spPr/>
    </dgm:pt>
    <dgm:pt modelId="{5EF1D342-50F7-4073-94E6-3BDC2E08BD0C}" type="pres">
      <dgm:prSet presAssocID="{05C88610-F9B8-4567-B4C2-85F65AD73A5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1E48D18-984C-478A-9C16-F35923B8AB8D}" srcId="{2CE12A51-753B-4491-B43F-AC4505CBB6F7}" destId="{CC79416F-A4DD-450A-AB75-C14FECD32C77}" srcOrd="2" destOrd="0" parTransId="{424D85E5-C834-4E29-BA81-C8DB7B858028}" sibTransId="{C9BF597A-221A-4B1C-BB84-B6FBD460C8AD}"/>
    <dgm:cxn modelId="{2A708A35-5B29-49E6-9467-AA5FC4531355}" srcId="{2CE12A51-753B-4491-B43F-AC4505CBB6F7}" destId="{165330EE-8B83-4684-9157-4A740CD91982}" srcOrd="1" destOrd="0" parTransId="{88EAB6DB-01A2-4AA1-A7C6-D8416CF3CE24}" sibTransId="{DBD5CA29-1BCE-461D-A364-27F75EF3731B}"/>
    <dgm:cxn modelId="{C2E4613F-0B94-4132-836D-E2A44D3C59EF}" srcId="{2CE12A51-753B-4491-B43F-AC4505CBB6F7}" destId="{05C88610-F9B8-4567-B4C2-85F65AD73A5C}" srcOrd="3" destOrd="0" parTransId="{896DFBE0-88C2-4223-9E73-719A66AFF64C}" sibTransId="{6FB1613A-5687-4B53-A741-EAA47B843730}"/>
    <dgm:cxn modelId="{038C2D68-5D28-4CF3-B32A-1AB0FDBB43BE}" type="presOf" srcId="{2CE12A51-753B-4491-B43F-AC4505CBB6F7}" destId="{E3087B9E-3B16-4740-BC29-6F1E852ECCF8}" srcOrd="0" destOrd="0" presId="urn:microsoft.com/office/officeart/2018/2/layout/IconVerticalSolidList"/>
    <dgm:cxn modelId="{78B14EA5-ABB5-4E5D-8A6F-32DAD9FEAD71}" type="presOf" srcId="{CC79416F-A4DD-450A-AB75-C14FECD32C77}" destId="{894D4BEF-FB8C-4EBF-B878-73E74EBD6A55}" srcOrd="0" destOrd="0" presId="urn:microsoft.com/office/officeart/2018/2/layout/IconVerticalSolidList"/>
    <dgm:cxn modelId="{DB94C5BC-72A1-46C8-A558-9BED8BD0FED0}" type="presOf" srcId="{BBCF53A1-F32D-451F-B33C-0B0BD24ECECA}" destId="{0A3D7DD9-C584-4FD5-8696-683986F3FD43}" srcOrd="0" destOrd="0" presId="urn:microsoft.com/office/officeart/2018/2/layout/IconVerticalSolidList"/>
    <dgm:cxn modelId="{E5E485D2-4AEE-4911-8C4D-24D9E3565F24}" type="presOf" srcId="{05C88610-F9B8-4567-B4C2-85F65AD73A5C}" destId="{5EF1D342-50F7-4073-94E6-3BDC2E08BD0C}" srcOrd="0" destOrd="0" presId="urn:microsoft.com/office/officeart/2018/2/layout/IconVerticalSolidList"/>
    <dgm:cxn modelId="{0051FDD6-2D43-4AF2-9C41-79EF40233963}" type="presOf" srcId="{165330EE-8B83-4684-9157-4A740CD91982}" destId="{1E6A02D6-9651-4711-A1D0-4BA1C00BC97F}" srcOrd="0" destOrd="0" presId="urn:microsoft.com/office/officeart/2018/2/layout/IconVerticalSolidList"/>
    <dgm:cxn modelId="{3575E2D7-CE28-4860-88C1-346AFDF993FB}" srcId="{2CE12A51-753B-4491-B43F-AC4505CBB6F7}" destId="{BBCF53A1-F32D-451F-B33C-0B0BD24ECECA}" srcOrd="0" destOrd="0" parTransId="{12A31152-5E11-4487-89A0-FE9E9FF62517}" sibTransId="{4EA75714-FD3C-468C-9B4E-46989EC0FA21}"/>
    <dgm:cxn modelId="{A34F8C01-77A4-4A60-8CB2-2F5411CB13CE}" type="presParOf" srcId="{E3087B9E-3B16-4740-BC29-6F1E852ECCF8}" destId="{8181DC7D-0370-4135-B66F-A2508500F93A}" srcOrd="0" destOrd="0" presId="urn:microsoft.com/office/officeart/2018/2/layout/IconVerticalSolidList"/>
    <dgm:cxn modelId="{53EEFD01-6D14-4162-A7F5-23CAD874DA27}" type="presParOf" srcId="{8181DC7D-0370-4135-B66F-A2508500F93A}" destId="{0045AD1D-9EAE-4B7D-8841-A03FF0E4C426}" srcOrd="0" destOrd="0" presId="urn:microsoft.com/office/officeart/2018/2/layout/IconVerticalSolidList"/>
    <dgm:cxn modelId="{D0AAFBD9-764A-4127-816B-624B13E70B8D}" type="presParOf" srcId="{8181DC7D-0370-4135-B66F-A2508500F93A}" destId="{5E429A7A-53B0-4081-B6A8-A8BDAFA51401}" srcOrd="1" destOrd="0" presId="urn:microsoft.com/office/officeart/2018/2/layout/IconVerticalSolidList"/>
    <dgm:cxn modelId="{BA624C5A-BEDC-49F6-A9C7-9FB80D2A6521}" type="presParOf" srcId="{8181DC7D-0370-4135-B66F-A2508500F93A}" destId="{503CD2DB-8567-4FF1-A60A-053EA48101F6}" srcOrd="2" destOrd="0" presId="urn:microsoft.com/office/officeart/2018/2/layout/IconVerticalSolidList"/>
    <dgm:cxn modelId="{07D13ED8-1C10-44A2-B875-79F677C25F51}" type="presParOf" srcId="{8181DC7D-0370-4135-B66F-A2508500F93A}" destId="{0A3D7DD9-C584-4FD5-8696-683986F3FD43}" srcOrd="3" destOrd="0" presId="urn:microsoft.com/office/officeart/2018/2/layout/IconVerticalSolidList"/>
    <dgm:cxn modelId="{54FAAD50-0D3B-4B8B-8273-A27D66F19A92}" type="presParOf" srcId="{E3087B9E-3B16-4740-BC29-6F1E852ECCF8}" destId="{A3A515AE-10A1-403B-B036-710D6F5120C0}" srcOrd="1" destOrd="0" presId="urn:microsoft.com/office/officeart/2018/2/layout/IconVerticalSolidList"/>
    <dgm:cxn modelId="{CA039E99-0418-490C-87B5-9E1B1C64BEF1}" type="presParOf" srcId="{E3087B9E-3B16-4740-BC29-6F1E852ECCF8}" destId="{08CB4305-7E50-4CE9-80FA-11BF8E9F709D}" srcOrd="2" destOrd="0" presId="urn:microsoft.com/office/officeart/2018/2/layout/IconVerticalSolidList"/>
    <dgm:cxn modelId="{283BFC49-2243-45BD-8193-72A1FEC9AB15}" type="presParOf" srcId="{08CB4305-7E50-4CE9-80FA-11BF8E9F709D}" destId="{C5A792A3-3A57-4C63-A979-404C8DE499FB}" srcOrd="0" destOrd="0" presId="urn:microsoft.com/office/officeart/2018/2/layout/IconVerticalSolidList"/>
    <dgm:cxn modelId="{3035452A-32D7-4646-B117-1922A245FB38}" type="presParOf" srcId="{08CB4305-7E50-4CE9-80FA-11BF8E9F709D}" destId="{5C16715A-AB5A-4397-AD7F-5B203EC50D02}" srcOrd="1" destOrd="0" presId="urn:microsoft.com/office/officeart/2018/2/layout/IconVerticalSolidList"/>
    <dgm:cxn modelId="{B96A6994-E481-454E-B4C2-857F3A40A27E}" type="presParOf" srcId="{08CB4305-7E50-4CE9-80FA-11BF8E9F709D}" destId="{C151631B-B767-48AE-B5FB-C28371E25AF0}" srcOrd="2" destOrd="0" presId="urn:microsoft.com/office/officeart/2018/2/layout/IconVerticalSolidList"/>
    <dgm:cxn modelId="{05A76D0A-684B-4335-B474-004AD73BECE0}" type="presParOf" srcId="{08CB4305-7E50-4CE9-80FA-11BF8E9F709D}" destId="{1E6A02D6-9651-4711-A1D0-4BA1C00BC97F}" srcOrd="3" destOrd="0" presId="urn:microsoft.com/office/officeart/2018/2/layout/IconVerticalSolidList"/>
    <dgm:cxn modelId="{D191A41E-FBDC-4158-B304-D97AF9A5AA57}" type="presParOf" srcId="{E3087B9E-3B16-4740-BC29-6F1E852ECCF8}" destId="{85D24B7F-B1C0-4F60-AADA-78E3DD45A393}" srcOrd="3" destOrd="0" presId="urn:microsoft.com/office/officeart/2018/2/layout/IconVerticalSolidList"/>
    <dgm:cxn modelId="{339064B8-EB92-4FDE-BA91-8594E56759F7}" type="presParOf" srcId="{E3087B9E-3B16-4740-BC29-6F1E852ECCF8}" destId="{E445225E-5A7C-42F9-ABA5-0E1922D890E1}" srcOrd="4" destOrd="0" presId="urn:microsoft.com/office/officeart/2018/2/layout/IconVerticalSolidList"/>
    <dgm:cxn modelId="{F6617547-E971-41F7-9D7D-503E91A73661}" type="presParOf" srcId="{E445225E-5A7C-42F9-ABA5-0E1922D890E1}" destId="{6CA8DF51-0C70-470B-9020-00B800AD8CC5}" srcOrd="0" destOrd="0" presId="urn:microsoft.com/office/officeart/2018/2/layout/IconVerticalSolidList"/>
    <dgm:cxn modelId="{28AB5B15-0D39-42F7-AB7D-859FDD798139}" type="presParOf" srcId="{E445225E-5A7C-42F9-ABA5-0E1922D890E1}" destId="{32E22972-7433-4E07-8A5C-9C72B693915C}" srcOrd="1" destOrd="0" presId="urn:microsoft.com/office/officeart/2018/2/layout/IconVerticalSolidList"/>
    <dgm:cxn modelId="{B9030492-790A-423A-89A0-967BC8415981}" type="presParOf" srcId="{E445225E-5A7C-42F9-ABA5-0E1922D890E1}" destId="{87DE8DF5-7814-4485-89DA-BD45A796CD47}" srcOrd="2" destOrd="0" presId="urn:microsoft.com/office/officeart/2018/2/layout/IconVerticalSolidList"/>
    <dgm:cxn modelId="{69340CE9-C96A-4C30-8971-A1A6418C6873}" type="presParOf" srcId="{E445225E-5A7C-42F9-ABA5-0E1922D890E1}" destId="{894D4BEF-FB8C-4EBF-B878-73E74EBD6A55}" srcOrd="3" destOrd="0" presId="urn:microsoft.com/office/officeart/2018/2/layout/IconVerticalSolidList"/>
    <dgm:cxn modelId="{EA8CB7A7-26D7-4514-BFA7-5F96E03CEE71}" type="presParOf" srcId="{E3087B9E-3B16-4740-BC29-6F1E852ECCF8}" destId="{C0EE97D6-BBB4-4C07-ACEB-BF5FE552C346}" srcOrd="5" destOrd="0" presId="urn:microsoft.com/office/officeart/2018/2/layout/IconVerticalSolidList"/>
    <dgm:cxn modelId="{63035899-2CDF-40E4-AFE1-CCF5153F3506}" type="presParOf" srcId="{E3087B9E-3B16-4740-BC29-6F1E852ECCF8}" destId="{E7F692AA-A6B3-4E6A-9167-BEAB91FA4D6C}" srcOrd="6" destOrd="0" presId="urn:microsoft.com/office/officeart/2018/2/layout/IconVerticalSolidList"/>
    <dgm:cxn modelId="{6DE53D0B-D39B-49E9-AA02-35268456FC41}" type="presParOf" srcId="{E7F692AA-A6B3-4E6A-9167-BEAB91FA4D6C}" destId="{B45D1B82-811D-4451-9663-C1FEFDAEBB9E}" srcOrd="0" destOrd="0" presId="urn:microsoft.com/office/officeart/2018/2/layout/IconVerticalSolidList"/>
    <dgm:cxn modelId="{2E67E819-B537-4192-A426-40237D7C0B6E}" type="presParOf" srcId="{E7F692AA-A6B3-4E6A-9167-BEAB91FA4D6C}" destId="{24AABA5E-79B7-4280-96ED-C1B4CD4D2F8D}" srcOrd="1" destOrd="0" presId="urn:microsoft.com/office/officeart/2018/2/layout/IconVerticalSolidList"/>
    <dgm:cxn modelId="{F28FD802-6767-4DE3-8E59-442D5D2402BF}" type="presParOf" srcId="{E7F692AA-A6B3-4E6A-9167-BEAB91FA4D6C}" destId="{B7B5A4DC-B75E-442C-A313-1D912D9E4321}" srcOrd="2" destOrd="0" presId="urn:microsoft.com/office/officeart/2018/2/layout/IconVerticalSolidList"/>
    <dgm:cxn modelId="{77B0F9A2-E463-4381-8B40-B597A765FAE5}" type="presParOf" srcId="{E7F692AA-A6B3-4E6A-9167-BEAB91FA4D6C}" destId="{5EF1D342-50F7-4073-94E6-3BDC2E08BD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A1C36D-2CEE-4962-9D3A-37548EE45AF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02F726-6814-44B2-B968-CFC8733789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How useful are these models when guiding practice</a:t>
          </a:r>
          <a:r>
            <a:rPr lang="en-GB" dirty="0">
              <a:latin typeface="Calibri"/>
            </a:rPr>
            <a:t>?</a:t>
          </a:r>
          <a:endParaRPr lang="en-US" dirty="0"/>
        </a:p>
      </dgm:t>
    </dgm:pt>
    <dgm:pt modelId="{508D7F18-099F-4236-9998-54A514F7593A}" type="parTrans" cxnId="{E26C69EB-6FCC-4DF2-98AB-ED41FA990214}">
      <dgm:prSet/>
      <dgm:spPr/>
      <dgm:t>
        <a:bodyPr/>
        <a:lstStyle/>
        <a:p>
          <a:endParaRPr lang="en-US"/>
        </a:p>
      </dgm:t>
    </dgm:pt>
    <dgm:pt modelId="{6171F867-900D-459D-878E-3F6E67BF22A6}" type="sibTrans" cxnId="{E26C69EB-6FCC-4DF2-98AB-ED41FA990214}">
      <dgm:prSet/>
      <dgm:spPr/>
      <dgm:t>
        <a:bodyPr/>
        <a:lstStyle/>
        <a:p>
          <a:endParaRPr lang="en-US"/>
        </a:p>
      </dgm:t>
    </dgm:pt>
    <dgm:pt modelId="{0AE10B62-121E-48A1-BEAF-896D92CE8E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What are their strengths and weaknesses</a:t>
          </a:r>
          <a:r>
            <a:rPr lang="en-GB" dirty="0">
              <a:latin typeface="Calibri"/>
            </a:rPr>
            <a:t>?</a:t>
          </a:r>
          <a:endParaRPr lang="en-US" dirty="0"/>
        </a:p>
      </dgm:t>
    </dgm:pt>
    <dgm:pt modelId="{C5443D88-78A9-4ECE-8640-3DA38883576B}" type="parTrans" cxnId="{BE8E0F7D-7EDF-41ED-882E-E79331A91216}">
      <dgm:prSet/>
      <dgm:spPr/>
      <dgm:t>
        <a:bodyPr/>
        <a:lstStyle/>
        <a:p>
          <a:endParaRPr lang="en-US"/>
        </a:p>
      </dgm:t>
    </dgm:pt>
    <dgm:pt modelId="{EEBF0843-D67F-4A5C-8D27-D970E0F8502F}" type="sibTrans" cxnId="{BE8E0F7D-7EDF-41ED-882E-E79331A91216}">
      <dgm:prSet/>
      <dgm:spPr/>
      <dgm:t>
        <a:bodyPr/>
        <a:lstStyle/>
        <a:p>
          <a:endParaRPr lang="en-US"/>
        </a:p>
      </dgm:t>
    </dgm:pt>
    <dgm:pt modelId="{22E393CF-177F-43D4-81C5-1DDEAD3C49F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 they contribute to outcome measurement in assessing the success of mentoring relationships?</a:t>
          </a:r>
          <a:endParaRPr lang="en-US" dirty="0"/>
        </a:p>
      </dgm:t>
    </dgm:pt>
    <dgm:pt modelId="{1516D864-98FB-4A90-AEF6-CB1F6EA09F6F}" type="parTrans" cxnId="{51572172-9320-4509-9705-00D4D077A532}">
      <dgm:prSet/>
      <dgm:spPr/>
      <dgm:t>
        <a:bodyPr/>
        <a:lstStyle/>
        <a:p>
          <a:endParaRPr lang="en-US"/>
        </a:p>
      </dgm:t>
    </dgm:pt>
    <dgm:pt modelId="{31D469DD-7B13-41FD-A88E-C588333324AD}" type="sibTrans" cxnId="{51572172-9320-4509-9705-00D4D077A532}">
      <dgm:prSet/>
      <dgm:spPr/>
      <dgm:t>
        <a:bodyPr/>
        <a:lstStyle/>
        <a:p>
          <a:endParaRPr lang="en-US"/>
        </a:p>
      </dgm:t>
    </dgm:pt>
    <dgm:pt modelId="{EC8196F6-7F58-44FF-AABD-74D72F8E5060}" type="pres">
      <dgm:prSet presAssocID="{DBA1C36D-2CEE-4962-9D3A-37548EE45AF9}" presName="root" presStyleCnt="0">
        <dgm:presLayoutVars>
          <dgm:dir/>
          <dgm:resizeHandles val="exact"/>
        </dgm:presLayoutVars>
      </dgm:prSet>
      <dgm:spPr/>
    </dgm:pt>
    <dgm:pt modelId="{2911EF26-C33A-4CAE-B1F2-BD7425696564}" type="pres">
      <dgm:prSet presAssocID="{5502F726-6814-44B2-B968-CFC8733789D3}" presName="compNode" presStyleCnt="0"/>
      <dgm:spPr/>
    </dgm:pt>
    <dgm:pt modelId="{90642CB7-15EE-440E-92BC-9ABC0FFC6940}" type="pres">
      <dgm:prSet presAssocID="{5502F726-6814-44B2-B968-CFC8733789D3}" presName="bgRect" presStyleLbl="bgShp" presStyleIdx="0" presStyleCnt="3"/>
      <dgm:spPr/>
    </dgm:pt>
    <dgm:pt modelId="{FCD15C6B-492A-408A-BCC5-5AAD5B00CB6F}" type="pres">
      <dgm:prSet presAssocID="{5502F726-6814-44B2-B968-CFC8733789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A2E6E3DE-D644-4E01-A940-5566A64A1B53}" type="pres">
      <dgm:prSet presAssocID="{5502F726-6814-44B2-B968-CFC8733789D3}" presName="spaceRect" presStyleCnt="0"/>
      <dgm:spPr/>
    </dgm:pt>
    <dgm:pt modelId="{2209079A-E26D-4EF5-BD5F-6D7B95D615E5}" type="pres">
      <dgm:prSet presAssocID="{5502F726-6814-44B2-B968-CFC8733789D3}" presName="parTx" presStyleLbl="revTx" presStyleIdx="0" presStyleCnt="3">
        <dgm:presLayoutVars>
          <dgm:chMax val="0"/>
          <dgm:chPref val="0"/>
        </dgm:presLayoutVars>
      </dgm:prSet>
      <dgm:spPr/>
    </dgm:pt>
    <dgm:pt modelId="{AC05C633-2272-4B8C-89C1-21FABEE93FDF}" type="pres">
      <dgm:prSet presAssocID="{6171F867-900D-459D-878E-3F6E67BF22A6}" presName="sibTrans" presStyleCnt="0"/>
      <dgm:spPr/>
    </dgm:pt>
    <dgm:pt modelId="{29C5413C-DC19-4119-9061-3B8D5E2AD993}" type="pres">
      <dgm:prSet presAssocID="{0AE10B62-121E-48A1-BEAF-896D92CE8EAF}" presName="compNode" presStyleCnt="0"/>
      <dgm:spPr/>
    </dgm:pt>
    <dgm:pt modelId="{FA04FAEC-0ABD-4002-B7AB-F949C4C1091C}" type="pres">
      <dgm:prSet presAssocID="{0AE10B62-121E-48A1-BEAF-896D92CE8EAF}" presName="bgRect" presStyleLbl="bgShp" presStyleIdx="1" presStyleCnt="3"/>
      <dgm:spPr/>
    </dgm:pt>
    <dgm:pt modelId="{3855FFB4-204B-488F-BF2E-33ED6DB10BCA}" type="pres">
      <dgm:prSet presAssocID="{0AE10B62-121E-48A1-BEAF-896D92CE8EA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119F8130-5EF5-4AB1-89D5-EB8EF263D71C}" type="pres">
      <dgm:prSet presAssocID="{0AE10B62-121E-48A1-BEAF-896D92CE8EAF}" presName="spaceRect" presStyleCnt="0"/>
      <dgm:spPr/>
    </dgm:pt>
    <dgm:pt modelId="{BD322E83-7FBE-44F5-851A-9FD56BC8663E}" type="pres">
      <dgm:prSet presAssocID="{0AE10B62-121E-48A1-BEAF-896D92CE8EAF}" presName="parTx" presStyleLbl="revTx" presStyleIdx="1" presStyleCnt="3">
        <dgm:presLayoutVars>
          <dgm:chMax val="0"/>
          <dgm:chPref val="0"/>
        </dgm:presLayoutVars>
      </dgm:prSet>
      <dgm:spPr/>
    </dgm:pt>
    <dgm:pt modelId="{A9783943-DC04-4169-9AA0-060A786DA2BA}" type="pres">
      <dgm:prSet presAssocID="{EEBF0843-D67F-4A5C-8D27-D970E0F8502F}" presName="sibTrans" presStyleCnt="0"/>
      <dgm:spPr/>
    </dgm:pt>
    <dgm:pt modelId="{3C9C2280-0C46-4BED-A7C6-6FFACCFF54B1}" type="pres">
      <dgm:prSet presAssocID="{22E393CF-177F-43D4-81C5-1DDEAD3C49F7}" presName="compNode" presStyleCnt="0"/>
      <dgm:spPr/>
    </dgm:pt>
    <dgm:pt modelId="{774F551B-7412-40F1-B8C8-A937D0446BD1}" type="pres">
      <dgm:prSet presAssocID="{22E393CF-177F-43D4-81C5-1DDEAD3C49F7}" presName="bgRect" presStyleLbl="bgShp" presStyleIdx="2" presStyleCnt="3"/>
      <dgm:spPr/>
    </dgm:pt>
    <dgm:pt modelId="{0D979482-F15D-4004-AA8F-462EB6233CBD}" type="pres">
      <dgm:prSet presAssocID="{22E393CF-177F-43D4-81C5-1DDEAD3C49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1A13265-8F50-4740-9700-3B9CAB2CFC41}" type="pres">
      <dgm:prSet presAssocID="{22E393CF-177F-43D4-81C5-1DDEAD3C49F7}" presName="spaceRect" presStyleCnt="0"/>
      <dgm:spPr/>
    </dgm:pt>
    <dgm:pt modelId="{FD942F60-8498-446C-80E1-F687DB6F2B3A}" type="pres">
      <dgm:prSet presAssocID="{22E393CF-177F-43D4-81C5-1DDEAD3C49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8AE1267-F413-4977-B326-731358BF9BBF}" type="presOf" srcId="{5502F726-6814-44B2-B968-CFC8733789D3}" destId="{2209079A-E26D-4EF5-BD5F-6D7B95D615E5}" srcOrd="0" destOrd="0" presId="urn:microsoft.com/office/officeart/2018/2/layout/IconVerticalSolidList"/>
    <dgm:cxn modelId="{5F53C84C-93B0-4DFF-AD04-8713F6689383}" type="presOf" srcId="{0AE10B62-121E-48A1-BEAF-896D92CE8EAF}" destId="{BD322E83-7FBE-44F5-851A-9FD56BC8663E}" srcOrd="0" destOrd="0" presId="urn:microsoft.com/office/officeart/2018/2/layout/IconVerticalSolidList"/>
    <dgm:cxn modelId="{51572172-9320-4509-9705-00D4D077A532}" srcId="{DBA1C36D-2CEE-4962-9D3A-37548EE45AF9}" destId="{22E393CF-177F-43D4-81C5-1DDEAD3C49F7}" srcOrd="2" destOrd="0" parTransId="{1516D864-98FB-4A90-AEF6-CB1F6EA09F6F}" sibTransId="{31D469DD-7B13-41FD-A88E-C588333324AD}"/>
    <dgm:cxn modelId="{BE8E0F7D-7EDF-41ED-882E-E79331A91216}" srcId="{DBA1C36D-2CEE-4962-9D3A-37548EE45AF9}" destId="{0AE10B62-121E-48A1-BEAF-896D92CE8EAF}" srcOrd="1" destOrd="0" parTransId="{C5443D88-78A9-4ECE-8640-3DA38883576B}" sibTransId="{EEBF0843-D67F-4A5C-8D27-D970E0F8502F}"/>
    <dgm:cxn modelId="{A7AE1584-A034-473E-89EF-58E20C2BF739}" type="presOf" srcId="{22E393CF-177F-43D4-81C5-1DDEAD3C49F7}" destId="{FD942F60-8498-446C-80E1-F687DB6F2B3A}" srcOrd="0" destOrd="0" presId="urn:microsoft.com/office/officeart/2018/2/layout/IconVerticalSolidList"/>
    <dgm:cxn modelId="{7BFE3EB0-CB9B-4041-A395-9BC278CAFBC2}" type="presOf" srcId="{DBA1C36D-2CEE-4962-9D3A-37548EE45AF9}" destId="{EC8196F6-7F58-44FF-AABD-74D72F8E5060}" srcOrd="0" destOrd="0" presId="urn:microsoft.com/office/officeart/2018/2/layout/IconVerticalSolidList"/>
    <dgm:cxn modelId="{E26C69EB-6FCC-4DF2-98AB-ED41FA990214}" srcId="{DBA1C36D-2CEE-4962-9D3A-37548EE45AF9}" destId="{5502F726-6814-44B2-B968-CFC8733789D3}" srcOrd="0" destOrd="0" parTransId="{508D7F18-099F-4236-9998-54A514F7593A}" sibTransId="{6171F867-900D-459D-878E-3F6E67BF22A6}"/>
    <dgm:cxn modelId="{AC8E911C-6369-479F-93FE-2CA0E8894B32}" type="presParOf" srcId="{EC8196F6-7F58-44FF-AABD-74D72F8E5060}" destId="{2911EF26-C33A-4CAE-B1F2-BD7425696564}" srcOrd="0" destOrd="0" presId="urn:microsoft.com/office/officeart/2018/2/layout/IconVerticalSolidList"/>
    <dgm:cxn modelId="{D7404696-A002-404C-B655-AD28FE81E1FB}" type="presParOf" srcId="{2911EF26-C33A-4CAE-B1F2-BD7425696564}" destId="{90642CB7-15EE-440E-92BC-9ABC0FFC6940}" srcOrd="0" destOrd="0" presId="urn:microsoft.com/office/officeart/2018/2/layout/IconVerticalSolidList"/>
    <dgm:cxn modelId="{F47A3987-2D05-4AA7-9E93-D9F5D125FBD0}" type="presParOf" srcId="{2911EF26-C33A-4CAE-B1F2-BD7425696564}" destId="{FCD15C6B-492A-408A-BCC5-5AAD5B00CB6F}" srcOrd="1" destOrd="0" presId="urn:microsoft.com/office/officeart/2018/2/layout/IconVerticalSolidList"/>
    <dgm:cxn modelId="{A5EE641D-10F8-4C54-94C0-131C6E55FDBB}" type="presParOf" srcId="{2911EF26-C33A-4CAE-B1F2-BD7425696564}" destId="{A2E6E3DE-D644-4E01-A940-5566A64A1B53}" srcOrd="2" destOrd="0" presId="urn:microsoft.com/office/officeart/2018/2/layout/IconVerticalSolidList"/>
    <dgm:cxn modelId="{C3EA29CA-3238-489D-BDB4-680F998B2977}" type="presParOf" srcId="{2911EF26-C33A-4CAE-B1F2-BD7425696564}" destId="{2209079A-E26D-4EF5-BD5F-6D7B95D615E5}" srcOrd="3" destOrd="0" presId="urn:microsoft.com/office/officeart/2018/2/layout/IconVerticalSolidList"/>
    <dgm:cxn modelId="{EBBC046B-81D8-4B2F-AC0E-FEAB4B25503B}" type="presParOf" srcId="{EC8196F6-7F58-44FF-AABD-74D72F8E5060}" destId="{AC05C633-2272-4B8C-89C1-21FABEE93FDF}" srcOrd="1" destOrd="0" presId="urn:microsoft.com/office/officeart/2018/2/layout/IconVerticalSolidList"/>
    <dgm:cxn modelId="{74CB51C0-5683-44CA-9E38-98541EE895D8}" type="presParOf" srcId="{EC8196F6-7F58-44FF-AABD-74D72F8E5060}" destId="{29C5413C-DC19-4119-9061-3B8D5E2AD993}" srcOrd="2" destOrd="0" presId="urn:microsoft.com/office/officeart/2018/2/layout/IconVerticalSolidList"/>
    <dgm:cxn modelId="{A87BFFF1-A450-4ECA-8883-EF65F07BB8F8}" type="presParOf" srcId="{29C5413C-DC19-4119-9061-3B8D5E2AD993}" destId="{FA04FAEC-0ABD-4002-B7AB-F949C4C1091C}" srcOrd="0" destOrd="0" presId="urn:microsoft.com/office/officeart/2018/2/layout/IconVerticalSolidList"/>
    <dgm:cxn modelId="{C8EF3C58-E2A0-4E6A-9D74-2857F5EF6E89}" type="presParOf" srcId="{29C5413C-DC19-4119-9061-3B8D5E2AD993}" destId="{3855FFB4-204B-488F-BF2E-33ED6DB10BCA}" srcOrd="1" destOrd="0" presId="urn:microsoft.com/office/officeart/2018/2/layout/IconVerticalSolidList"/>
    <dgm:cxn modelId="{2828C24C-0301-425B-BA24-EE3C30B22B40}" type="presParOf" srcId="{29C5413C-DC19-4119-9061-3B8D5E2AD993}" destId="{119F8130-5EF5-4AB1-89D5-EB8EF263D71C}" srcOrd="2" destOrd="0" presId="urn:microsoft.com/office/officeart/2018/2/layout/IconVerticalSolidList"/>
    <dgm:cxn modelId="{A1B3863A-F451-437B-9F70-57B12D4BD156}" type="presParOf" srcId="{29C5413C-DC19-4119-9061-3B8D5E2AD993}" destId="{BD322E83-7FBE-44F5-851A-9FD56BC8663E}" srcOrd="3" destOrd="0" presId="urn:microsoft.com/office/officeart/2018/2/layout/IconVerticalSolidList"/>
    <dgm:cxn modelId="{52D1C4AE-69E4-4327-8307-AE5E4FE92FCB}" type="presParOf" srcId="{EC8196F6-7F58-44FF-AABD-74D72F8E5060}" destId="{A9783943-DC04-4169-9AA0-060A786DA2BA}" srcOrd="3" destOrd="0" presId="urn:microsoft.com/office/officeart/2018/2/layout/IconVerticalSolidList"/>
    <dgm:cxn modelId="{0AEBB4F4-EEA0-4EF0-8EF7-D010EFC8883A}" type="presParOf" srcId="{EC8196F6-7F58-44FF-AABD-74D72F8E5060}" destId="{3C9C2280-0C46-4BED-A7C6-6FFACCFF54B1}" srcOrd="4" destOrd="0" presId="urn:microsoft.com/office/officeart/2018/2/layout/IconVerticalSolidList"/>
    <dgm:cxn modelId="{4FFD9518-CCB4-4D87-94FE-CD31B99FF5C5}" type="presParOf" srcId="{3C9C2280-0C46-4BED-A7C6-6FFACCFF54B1}" destId="{774F551B-7412-40F1-B8C8-A937D0446BD1}" srcOrd="0" destOrd="0" presId="urn:microsoft.com/office/officeart/2018/2/layout/IconVerticalSolidList"/>
    <dgm:cxn modelId="{EB75CCC2-52A0-40FE-AF32-FBB52ECF120D}" type="presParOf" srcId="{3C9C2280-0C46-4BED-A7C6-6FFACCFF54B1}" destId="{0D979482-F15D-4004-AA8F-462EB6233CBD}" srcOrd="1" destOrd="0" presId="urn:microsoft.com/office/officeart/2018/2/layout/IconVerticalSolidList"/>
    <dgm:cxn modelId="{B4D5E796-9F31-40AD-909C-7847136C8E33}" type="presParOf" srcId="{3C9C2280-0C46-4BED-A7C6-6FFACCFF54B1}" destId="{D1A13265-8F50-4740-9700-3B9CAB2CFC41}" srcOrd="2" destOrd="0" presId="urn:microsoft.com/office/officeart/2018/2/layout/IconVerticalSolidList"/>
    <dgm:cxn modelId="{B772022D-D857-4A55-8656-7BDA29C5E6B8}" type="presParOf" srcId="{3C9C2280-0C46-4BED-A7C6-6FFACCFF54B1}" destId="{FD942F60-8498-446C-80E1-F687DB6F2B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D40988-BF20-419B-B4C4-FEFF603CBD4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17C45-DE43-4801-BF38-D5879AD140D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Q: How useful are these models when guiding practice?</a:t>
          </a:r>
          <a:br>
            <a:rPr lang="en-GB" dirty="0"/>
          </a:br>
          <a:r>
            <a:rPr lang="en-GB" dirty="0"/>
            <a:t>A: New models to consider, helps to see where the process is at, models can be useful to understand stages of change the protégé goes through and the feelings involved </a:t>
          </a:r>
          <a:endParaRPr lang="en-US" dirty="0"/>
        </a:p>
      </dgm:t>
    </dgm:pt>
    <dgm:pt modelId="{278E0378-37D8-4FAA-B675-D5A3590DBF80}" type="parTrans" cxnId="{EA56F5BC-73F3-4E1F-AF04-D40CF59E8FE7}">
      <dgm:prSet/>
      <dgm:spPr/>
      <dgm:t>
        <a:bodyPr/>
        <a:lstStyle/>
        <a:p>
          <a:endParaRPr lang="en-US"/>
        </a:p>
      </dgm:t>
    </dgm:pt>
    <dgm:pt modelId="{7FDA76CD-A72F-4C20-BF76-4A9136AE8151}" type="sibTrans" cxnId="{EA56F5BC-73F3-4E1F-AF04-D40CF59E8FE7}">
      <dgm:prSet/>
      <dgm:spPr/>
      <dgm:t>
        <a:bodyPr/>
        <a:lstStyle/>
        <a:p>
          <a:endParaRPr lang="en-US"/>
        </a:p>
      </dgm:t>
    </dgm:pt>
    <dgm:pt modelId="{C572BAEB-CBC0-476A-8D50-4EA9ECC5908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Q: Strengths/Weaknesses?</a:t>
          </a:r>
          <a:br>
            <a:rPr lang="en-GB" dirty="0"/>
          </a:br>
          <a:r>
            <a:rPr lang="en-GB" dirty="0"/>
            <a:t>A: Weaknesses- can take the personal approach out of how a person is feeling during the process, focus on problem behaviour which may be unhelpful</a:t>
          </a:r>
          <a:br>
            <a:rPr lang="en-GB" dirty="0"/>
          </a:br>
          <a:r>
            <a:rPr lang="en-GB" dirty="0"/>
            <a:t>Strength- can be used to gain clarity of where things are in the process, helps with reflection, understanding the process and clarifying the next steps</a:t>
          </a:r>
          <a:endParaRPr lang="en-US" dirty="0"/>
        </a:p>
      </dgm:t>
    </dgm:pt>
    <dgm:pt modelId="{25EDB5C5-2926-4113-BAEA-A352F888F8E5}" type="parTrans" cxnId="{E9EB098F-B66F-4774-A0DE-D24AB737673D}">
      <dgm:prSet/>
      <dgm:spPr/>
      <dgm:t>
        <a:bodyPr/>
        <a:lstStyle/>
        <a:p>
          <a:endParaRPr lang="en-US"/>
        </a:p>
      </dgm:t>
    </dgm:pt>
    <dgm:pt modelId="{1C317531-9487-4368-88E8-010B437D4A9C}" type="sibTrans" cxnId="{E9EB098F-B66F-4774-A0DE-D24AB737673D}">
      <dgm:prSet/>
      <dgm:spPr/>
      <dgm:t>
        <a:bodyPr/>
        <a:lstStyle/>
        <a:p>
          <a:endParaRPr lang="en-US"/>
        </a:p>
      </dgm:t>
    </dgm:pt>
    <dgm:pt modelId="{73D8B507-9EEC-49B7-9391-37CE13B7C0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Q: Contribute to outcome measurement in assessing success of M/C relationships?</a:t>
          </a:r>
          <a:br>
            <a:rPr lang="en-GB" dirty="0"/>
          </a:br>
          <a:r>
            <a:rPr lang="en-GB" dirty="0"/>
            <a:t>A: Can help to see progress made, helps mentee see how they have achieved goals and areas they need to change </a:t>
          </a:r>
          <a:endParaRPr lang="en-US" dirty="0"/>
        </a:p>
      </dgm:t>
    </dgm:pt>
    <dgm:pt modelId="{C33DDDF6-BCA0-421E-9B2F-99F60DEE560E}" type="parTrans" cxnId="{44F380EB-18CB-41A4-BE4F-C9D6C8756BDA}">
      <dgm:prSet/>
      <dgm:spPr/>
      <dgm:t>
        <a:bodyPr/>
        <a:lstStyle/>
        <a:p>
          <a:endParaRPr lang="en-US"/>
        </a:p>
      </dgm:t>
    </dgm:pt>
    <dgm:pt modelId="{1149EC1F-2654-499A-A445-575D996F7D90}" type="sibTrans" cxnId="{44F380EB-18CB-41A4-BE4F-C9D6C8756BDA}">
      <dgm:prSet/>
      <dgm:spPr/>
      <dgm:t>
        <a:bodyPr/>
        <a:lstStyle/>
        <a:p>
          <a:endParaRPr lang="en-US"/>
        </a:p>
      </dgm:t>
    </dgm:pt>
    <dgm:pt modelId="{B3DE41A0-625B-42C0-9602-01076F4A35F9}" type="pres">
      <dgm:prSet presAssocID="{6CD40988-BF20-419B-B4C4-FEFF603CBD4E}" presName="root" presStyleCnt="0">
        <dgm:presLayoutVars>
          <dgm:dir/>
          <dgm:resizeHandles val="exact"/>
        </dgm:presLayoutVars>
      </dgm:prSet>
      <dgm:spPr/>
    </dgm:pt>
    <dgm:pt modelId="{24EA1DCB-A08D-4EBF-A1E5-9A3D28BABAC3}" type="pres">
      <dgm:prSet presAssocID="{AA917C45-DE43-4801-BF38-D5879AD140DF}" presName="compNode" presStyleCnt="0"/>
      <dgm:spPr/>
    </dgm:pt>
    <dgm:pt modelId="{733266D2-D7A3-4568-A7C8-3ECEC15A2B25}" type="pres">
      <dgm:prSet presAssocID="{AA917C45-DE43-4801-BF38-D5879AD140DF}" presName="bgRect" presStyleLbl="bgShp" presStyleIdx="0" presStyleCnt="3"/>
      <dgm:spPr/>
    </dgm:pt>
    <dgm:pt modelId="{93296DDB-AB92-4CF1-A649-7ECAB135E525}" type="pres">
      <dgm:prSet presAssocID="{AA917C45-DE43-4801-BF38-D5879AD140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7372A550-8974-4286-B006-2A750A1225FB}" type="pres">
      <dgm:prSet presAssocID="{AA917C45-DE43-4801-BF38-D5879AD140DF}" presName="spaceRect" presStyleCnt="0"/>
      <dgm:spPr/>
    </dgm:pt>
    <dgm:pt modelId="{1EEA36DD-9C6E-4010-9BAC-47B22CF0B623}" type="pres">
      <dgm:prSet presAssocID="{AA917C45-DE43-4801-BF38-D5879AD140DF}" presName="parTx" presStyleLbl="revTx" presStyleIdx="0" presStyleCnt="3">
        <dgm:presLayoutVars>
          <dgm:chMax val="0"/>
          <dgm:chPref val="0"/>
        </dgm:presLayoutVars>
      </dgm:prSet>
      <dgm:spPr/>
    </dgm:pt>
    <dgm:pt modelId="{1AF10693-5188-49A3-9E86-84951FB2A214}" type="pres">
      <dgm:prSet presAssocID="{7FDA76CD-A72F-4C20-BF76-4A9136AE8151}" presName="sibTrans" presStyleCnt="0"/>
      <dgm:spPr/>
    </dgm:pt>
    <dgm:pt modelId="{66E4A0A7-4B05-4B7D-935B-3005BB603983}" type="pres">
      <dgm:prSet presAssocID="{C572BAEB-CBC0-476A-8D50-4EA9ECC59080}" presName="compNode" presStyleCnt="0"/>
      <dgm:spPr/>
    </dgm:pt>
    <dgm:pt modelId="{53D79DAC-F3C4-4E95-A480-DA88E3A7E513}" type="pres">
      <dgm:prSet presAssocID="{C572BAEB-CBC0-476A-8D50-4EA9ECC59080}" presName="bgRect" presStyleLbl="bgShp" presStyleIdx="1" presStyleCnt="3"/>
      <dgm:spPr/>
    </dgm:pt>
    <dgm:pt modelId="{98FD060C-2255-4333-853C-3CC4DAEC7788}" type="pres">
      <dgm:prSet presAssocID="{C572BAEB-CBC0-476A-8D50-4EA9ECC5908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C88D33B3-559E-4488-8CEB-823B3FBB3BBE}" type="pres">
      <dgm:prSet presAssocID="{C572BAEB-CBC0-476A-8D50-4EA9ECC59080}" presName="spaceRect" presStyleCnt="0"/>
      <dgm:spPr/>
    </dgm:pt>
    <dgm:pt modelId="{D8553037-550F-490E-B84C-21B05B426A36}" type="pres">
      <dgm:prSet presAssocID="{C572BAEB-CBC0-476A-8D50-4EA9ECC59080}" presName="parTx" presStyleLbl="revTx" presStyleIdx="1" presStyleCnt="3">
        <dgm:presLayoutVars>
          <dgm:chMax val="0"/>
          <dgm:chPref val="0"/>
        </dgm:presLayoutVars>
      </dgm:prSet>
      <dgm:spPr/>
    </dgm:pt>
    <dgm:pt modelId="{2380F161-7415-4D58-9FAD-8840C77897B6}" type="pres">
      <dgm:prSet presAssocID="{1C317531-9487-4368-88E8-010B437D4A9C}" presName="sibTrans" presStyleCnt="0"/>
      <dgm:spPr/>
    </dgm:pt>
    <dgm:pt modelId="{B39636B6-106C-4F44-84B9-09B81CA45EE5}" type="pres">
      <dgm:prSet presAssocID="{73D8B507-9EEC-49B7-9391-37CE13B7C042}" presName="compNode" presStyleCnt="0"/>
      <dgm:spPr/>
    </dgm:pt>
    <dgm:pt modelId="{6F867497-2750-430C-AC47-5E3A3E797F9C}" type="pres">
      <dgm:prSet presAssocID="{73D8B507-9EEC-49B7-9391-37CE13B7C042}" presName="bgRect" presStyleLbl="bgShp" presStyleIdx="2" presStyleCnt="3"/>
      <dgm:spPr/>
    </dgm:pt>
    <dgm:pt modelId="{62686933-2055-46BC-82C1-EC527A8F3B52}" type="pres">
      <dgm:prSet presAssocID="{73D8B507-9EEC-49B7-9391-37CE13B7C0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al"/>
        </a:ext>
      </dgm:extLst>
    </dgm:pt>
    <dgm:pt modelId="{2195DD6D-46B6-42CE-BC56-D909EB39632E}" type="pres">
      <dgm:prSet presAssocID="{73D8B507-9EEC-49B7-9391-37CE13B7C042}" presName="spaceRect" presStyleCnt="0"/>
      <dgm:spPr/>
    </dgm:pt>
    <dgm:pt modelId="{E479BE1C-9F25-4765-A699-833F9C58E5F9}" type="pres">
      <dgm:prSet presAssocID="{73D8B507-9EEC-49B7-9391-37CE13B7C04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C8E671E-88CC-41E8-A0D8-B54825C69867}" type="presOf" srcId="{6CD40988-BF20-419B-B4C4-FEFF603CBD4E}" destId="{B3DE41A0-625B-42C0-9602-01076F4A35F9}" srcOrd="0" destOrd="0" presId="urn:microsoft.com/office/officeart/2018/2/layout/IconVerticalSolidList"/>
    <dgm:cxn modelId="{749C818B-4D10-4FD0-A55E-B1B991C39016}" type="presOf" srcId="{C572BAEB-CBC0-476A-8D50-4EA9ECC59080}" destId="{D8553037-550F-490E-B84C-21B05B426A36}" srcOrd="0" destOrd="0" presId="urn:microsoft.com/office/officeart/2018/2/layout/IconVerticalSolidList"/>
    <dgm:cxn modelId="{E9EB098F-B66F-4774-A0DE-D24AB737673D}" srcId="{6CD40988-BF20-419B-B4C4-FEFF603CBD4E}" destId="{C572BAEB-CBC0-476A-8D50-4EA9ECC59080}" srcOrd="1" destOrd="0" parTransId="{25EDB5C5-2926-4113-BAEA-A352F888F8E5}" sibTransId="{1C317531-9487-4368-88E8-010B437D4A9C}"/>
    <dgm:cxn modelId="{5653C69F-0F10-4CF7-A629-B879E7176260}" type="presOf" srcId="{AA917C45-DE43-4801-BF38-D5879AD140DF}" destId="{1EEA36DD-9C6E-4010-9BAC-47B22CF0B623}" srcOrd="0" destOrd="0" presId="urn:microsoft.com/office/officeart/2018/2/layout/IconVerticalSolidList"/>
    <dgm:cxn modelId="{EA56F5BC-73F3-4E1F-AF04-D40CF59E8FE7}" srcId="{6CD40988-BF20-419B-B4C4-FEFF603CBD4E}" destId="{AA917C45-DE43-4801-BF38-D5879AD140DF}" srcOrd="0" destOrd="0" parTransId="{278E0378-37D8-4FAA-B675-D5A3590DBF80}" sibTransId="{7FDA76CD-A72F-4C20-BF76-4A9136AE8151}"/>
    <dgm:cxn modelId="{4096BFCC-C204-47A3-96C4-7BF4C9868E8F}" type="presOf" srcId="{73D8B507-9EEC-49B7-9391-37CE13B7C042}" destId="{E479BE1C-9F25-4765-A699-833F9C58E5F9}" srcOrd="0" destOrd="0" presId="urn:microsoft.com/office/officeart/2018/2/layout/IconVerticalSolidList"/>
    <dgm:cxn modelId="{44F380EB-18CB-41A4-BE4F-C9D6C8756BDA}" srcId="{6CD40988-BF20-419B-B4C4-FEFF603CBD4E}" destId="{73D8B507-9EEC-49B7-9391-37CE13B7C042}" srcOrd="2" destOrd="0" parTransId="{C33DDDF6-BCA0-421E-9B2F-99F60DEE560E}" sibTransId="{1149EC1F-2654-499A-A445-575D996F7D90}"/>
    <dgm:cxn modelId="{EBF40917-76E6-415B-BF59-B1588A09A8C1}" type="presParOf" srcId="{B3DE41A0-625B-42C0-9602-01076F4A35F9}" destId="{24EA1DCB-A08D-4EBF-A1E5-9A3D28BABAC3}" srcOrd="0" destOrd="0" presId="urn:microsoft.com/office/officeart/2018/2/layout/IconVerticalSolidList"/>
    <dgm:cxn modelId="{A5E98ADE-BEED-49A8-8569-3122BEBB2B8C}" type="presParOf" srcId="{24EA1DCB-A08D-4EBF-A1E5-9A3D28BABAC3}" destId="{733266D2-D7A3-4568-A7C8-3ECEC15A2B25}" srcOrd="0" destOrd="0" presId="urn:microsoft.com/office/officeart/2018/2/layout/IconVerticalSolidList"/>
    <dgm:cxn modelId="{244A45C0-2DF6-4F45-A93E-E782558DE9F4}" type="presParOf" srcId="{24EA1DCB-A08D-4EBF-A1E5-9A3D28BABAC3}" destId="{93296DDB-AB92-4CF1-A649-7ECAB135E525}" srcOrd="1" destOrd="0" presId="urn:microsoft.com/office/officeart/2018/2/layout/IconVerticalSolidList"/>
    <dgm:cxn modelId="{6428A5FE-51DA-4EBF-B0EC-E39A637ADB18}" type="presParOf" srcId="{24EA1DCB-A08D-4EBF-A1E5-9A3D28BABAC3}" destId="{7372A550-8974-4286-B006-2A750A1225FB}" srcOrd="2" destOrd="0" presId="urn:microsoft.com/office/officeart/2018/2/layout/IconVerticalSolidList"/>
    <dgm:cxn modelId="{D8C69273-4CED-4D1F-9985-3A25340BB1FE}" type="presParOf" srcId="{24EA1DCB-A08D-4EBF-A1E5-9A3D28BABAC3}" destId="{1EEA36DD-9C6E-4010-9BAC-47B22CF0B623}" srcOrd="3" destOrd="0" presId="urn:microsoft.com/office/officeart/2018/2/layout/IconVerticalSolidList"/>
    <dgm:cxn modelId="{C8B11C6A-1147-46A7-AFB3-D594B0329F5D}" type="presParOf" srcId="{B3DE41A0-625B-42C0-9602-01076F4A35F9}" destId="{1AF10693-5188-49A3-9E86-84951FB2A214}" srcOrd="1" destOrd="0" presId="urn:microsoft.com/office/officeart/2018/2/layout/IconVerticalSolidList"/>
    <dgm:cxn modelId="{F6707963-30A7-4674-8803-FC58D2080043}" type="presParOf" srcId="{B3DE41A0-625B-42C0-9602-01076F4A35F9}" destId="{66E4A0A7-4B05-4B7D-935B-3005BB603983}" srcOrd="2" destOrd="0" presId="urn:microsoft.com/office/officeart/2018/2/layout/IconVerticalSolidList"/>
    <dgm:cxn modelId="{5AC03201-642A-4FE8-A73D-8114E2CA1E1C}" type="presParOf" srcId="{66E4A0A7-4B05-4B7D-935B-3005BB603983}" destId="{53D79DAC-F3C4-4E95-A480-DA88E3A7E513}" srcOrd="0" destOrd="0" presId="urn:microsoft.com/office/officeart/2018/2/layout/IconVerticalSolidList"/>
    <dgm:cxn modelId="{F72E3DEA-8414-4CE3-9134-BFB9841DDEBB}" type="presParOf" srcId="{66E4A0A7-4B05-4B7D-935B-3005BB603983}" destId="{98FD060C-2255-4333-853C-3CC4DAEC7788}" srcOrd="1" destOrd="0" presId="urn:microsoft.com/office/officeart/2018/2/layout/IconVerticalSolidList"/>
    <dgm:cxn modelId="{ECE252FA-3CA6-483F-BCD0-B34073CD05DF}" type="presParOf" srcId="{66E4A0A7-4B05-4B7D-935B-3005BB603983}" destId="{C88D33B3-559E-4488-8CEB-823B3FBB3BBE}" srcOrd="2" destOrd="0" presId="urn:microsoft.com/office/officeart/2018/2/layout/IconVerticalSolidList"/>
    <dgm:cxn modelId="{B22C9E8F-392F-44A8-8384-492546F9FD42}" type="presParOf" srcId="{66E4A0A7-4B05-4B7D-935B-3005BB603983}" destId="{D8553037-550F-490E-B84C-21B05B426A36}" srcOrd="3" destOrd="0" presId="urn:microsoft.com/office/officeart/2018/2/layout/IconVerticalSolidList"/>
    <dgm:cxn modelId="{7F846FD0-D0A6-4578-8389-BD96EE881754}" type="presParOf" srcId="{B3DE41A0-625B-42C0-9602-01076F4A35F9}" destId="{2380F161-7415-4D58-9FAD-8840C77897B6}" srcOrd="3" destOrd="0" presId="urn:microsoft.com/office/officeart/2018/2/layout/IconVerticalSolidList"/>
    <dgm:cxn modelId="{4D47C256-A5A2-49EF-AD62-A138CBC07905}" type="presParOf" srcId="{B3DE41A0-625B-42C0-9602-01076F4A35F9}" destId="{B39636B6-106C-4F44-84B9-09B81CA45EE5}" srcOrd="4" destOrd="0" presId="urn:microsoft.com/office/officeart/2018/2/layout/IconVerticalSolidList"/>
    <dgm:cxn modelId="{39CBE589-97BF-4A3E-8B90-2FEA37BCB339}" type="presParOf" srcId="{B39636B6-106C-4F44-84B9-09B81CA45EE5}" destId="{6F867497-2750-430C-AC47-5E3A3E797F9C}" srcOrd="0" destOrd="0" presId="urn:microsoft.com/office/officeart/2018/2/layout/IconVerticalSolidList"/>
    <dgm:cxn modelId="{CA8FC678-986B-4A57-9CFE-026CC3B5DD0E}" type="presParOf" srcId="{B39636B6-106C-4F44-84B9-09B81CA45EE5}" destId="{62686933-2055-46BC-82C1-EC527A8F3B52}" srcOrd="1" destOrd="0" presId="urn:microsoft.com/office/officeart/2018/2/layout/IconVerticalSolidList"/>
    <dgm:cxn modelId="{A86941E0-33E1-467F-81A1-966656A4ED99}" type="presParOf" srcId="{B39636B6-106C-4F44-84B9-09B81CA45EE5}" destId="{2195DD6D-46B6-42CE-BC56-D909EB39632E}" srcOrd="2" destOrd="0" presId="urn:microsoft.com/office/officeart/2018/2/layout/IconVerticalSolidList"/>
    <dgm:cxn modelId="{1AC8B602-D049-418A-99B7-8F3C19F96997}" type="presParOf" srcId="{B39636B6-106C-4F44-84B9-09B81CA45EE5}" destId="{E479BE1C-9F25-4765-A699-833F9C58E5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78207E-D7A5-49F2-803C-0E3A234B8B70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5908987-E485-425C-9A21-BB88E1466DB7}">
      <dgm:prSet/>
      <dgm:spPr/>
      <dgm:t>
        <a:bodyPr/>
        <a:lstStyle/>
        <a:p>
          <a:r>
            <a:rPr lang="en-GB"/>
            <a:t>Next time begin to develop “your” preferred and development of your mentoring framework for practice…</a:t>
          </a:r>
          <a:endParaRPr lang="en-US"/>
        </a:p>
      </dgm:t>
    </dgm:pt>
    <dgm:pt modelId="{88B001E8-B381-49AC-AE27-CD015967FC86}" type="parTrans" cxnId="{C40B7C47-342D-4F80-BCC4-FF9B8296075B}">
      <dgm:prSet/>
      <dgm:spPr/>
      <dgm:t>
        <a:bodyPr/>
        <a:lstStyle/>
        <a:p>
          <a:endParaRPr lang="en-US"/>
        </a:p>
      </dgm:t>
    </dgm:pt>
    <dgm:pt modelId="{E5674D4C-3569-40E4-BFA1-A0C8DCF85023}" type="sibTrans" cxnId="{C40B7C47-342D-4F80-BCC4-FF9B8296075B}">
      <dgm:prSet/>
      <dgm:spPr/>
      <dgm:t>
        <a:bodyPr/>
        <a:lstStyle/>
        <a:p>
          <a:endParaRPr lang="en-US"/>
        </a:p>
      </dgm:t>
    </dgm:pt>
    <dgm:pt modelId="{6993ADE1-7AF6-4044-8ACC-EE4E910A1F93}">
      <dgm:prSet/>
      <dgm:spPr/>
      <dgm:t>
        <a:bodyPr/>
        <a:lstStyle/>
        <a:p>
          <a:r>
            <a:rPr lang="en-GB"/>
            <a:t>Questions?</a:t>
          </a:r>
          <a:endParaRPr lang="en-US"/>
        </a:p>
      </dgm:t>
    </dgm:pt>
    <dgm:pt modelId="{7B2B0F1F-03F1-4347-9DCE-04F385A5AB4F}" type="parTrans" cxnId="{341B24AA-EB37-4D3B-B7D2-EB16E659BA65}">
      <dgm:prSet/>
      <dgm:spPr/>
      <dgm:t>
        <a:bodyPr/>
        <a:lstStyle/>
        <a:p>
          <a:endParaRPr lang="en-US"/>
        </a:p>
      </dgm:t>
    </dgm:pt>
    <dgm:pt modelId="{F1535621-F034-4DE6-BAA9-6FDD958C6834}" type="sibTrans" cxnId="{341B24AA-EB37-4D3B-B7D2-EB16E659BA65}">
      <dgm:prSet/>
      <dgm:spPr/>
      <dgm:t>
        <a:bodyPr/>
        <a:lstStyle/>
        <a:p>
          <a:endParaRPr lang="en-US"/>
        </a:p>
      </dgm:t>
    </dgm:pt>
    <dgm:pt modelId="{E5ABD672-1141-4C5D-B6E2-53AA39F39AE5}" type="pres">
      <dgm:prSet presAssocID="{2678207E-D7A5-49F2-803C-0E3A234B8B70}" presName="root" presStyleCnt="0">
        <dgm:presLayoutVars>
          <dgm:dir/>
          <dgm:resizeHandles val="exact"/>
        </dgm:presLayoutVars>
      </dgm:prSet>
      <dgm:spPr/>
    </dgm:pt>
    <dgm:pt modelId="{1592EC2B-78EE-4742-B905-A5D82E8FE751}" type="pres">
      <dgm:prSet presAssocID="{15908987-E485-425C-9A21-BB88E1466DB7}" presName="compNode" presStyleCnt="0"/>
      <dgm:spPr/>
    </dgm:pt>
    <dgm:pt modelId="{650C61B3-F9EC-4183-AA99-FF16090C1850}" type="pres">
      <dgm:prSet presAssocID="{15908987-E485-425C-9A21-BB88E1466DB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93CB100-6782-4D2D-8A2A-07C54532FF22}" type="pres">
      <dgm:prSet presAssocID="{15908987-E485-425C-9A21-BB88E1466DB7}" presName="spaceRect" presStyleCnt="0"/>
      <dgm:spPr/>
    </dgm:pt>
    <dgm:pt modelId="{F893B206-9511-4870-9880-6B5CCD13FCE6}" type="pres">
      <dgm:prSet presAssocID="{15908987-E485-425C-9A21-BB88E1466DB7}" presName="textRect" presStyleLbl="revTx" presStyleIdx="0" presStyleCnt="2">
        <dgm:presLayoutVars>
          <dgm:chMax val="1"/>
          <dgm:chPref val="1"/>
        </dgm:presLayoutVars>
      </dgm:prSet>
      <dgm:spPr/>
    </dgm:pt>
    <dgm:pt modelId="{9B2CB3FE-4924-43DB-B6C8-645C445F2386}" type="pres">
      <dgm:prSet presAssocID="{E5674D4C-3569-40E4-BFA1-A0C8DCF85023}" presName="sibTrans" presStyleCnt="0"/>
      <dgm:spPr/>
    </dgm:pt>
    <dgm:pt modelId="{61779B93-1AE8-428F-BAD1-FD0436A813E9}" type="pres">
      <dgm:prSet presAssocID="{6993ADE1-7AF6-4044-8ACC-EE4E910A1F93}" presName="compNode" presStyleCnt="0"/>
      <dgm:spPr/>
    </dgm:pt>
    <dgm:pt modelId="{EF67884C-0A6F-4A05-A6AA-E3D9E54E2EDD}" type="pres">
      <dgm:prSet presAssocID="{6993ADE1-7AF6-4044-8ACC-EE4E910A1F9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CAC4B86A-773C-4A02-A36F-A221E57E7289}" type="pres">
      <dgm:prSet presAssocID="{6993ADE1-7AF6-4044-8ACC-EE4E910A1F93}" presName="spaceRect" presStyleCnt="0"/>
      <dgm:spPr/>
    </dgm:pt>
    <dgm:pt modelId="{68B8A17A-A068-4233-88BC-A58CE86D5DD3}" type="pres">
      <dgm:prSet presAssocID="{6993ADE1-7AF6-4044-8ACC-EE4E910A1F9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C797118-193E-4E30-A832-5F4AB91FE07D}" type="presOf" srcId="{2678207E-D7A5-49F2-803C-0E3A234B8B70}" destId="{E5ABD672-1141-4C5D-B6E2-53AA39F39AE5}" srcOrd="0" destOrd="0" presId="urn:microsoft.com/office/officeart/2018/2/layout/IconLabelList"/>
    <dgm:cxn modelId="{C40B7C47-342D-4F80-BCC4-FF9B8296075B}" srcId="{2678207E-D7A5-49F2-803C-0E3A234B8B70}" destId="{15908987-E485-425C-9A21-BB88E1466DB7}" srcOrd="0" destOrd="0" parTransId="{88B001E8-B381-49AC-AE27-CD015967FC86}" sibTransId="{E5674D4C-3569-40E4-BFA1-A0C8DCF85023}"/>
    <dgm:cxn modelId="{1975426B-B725-46DC-AB8F-2D8DEEA065DB}" type="presOf" srcId="{6993ADE1-7AF6-4044-8ACC-EE4E910A1F93}" destId="{68B8A17A-A068-4233-88BC-A58CE86D5DD3}" srcOrd="0" destOrd="0" presId="urn:microsoft.com/office/officeart/2018/2/layout/IconLabelList"/>
    <dgm:cxn modelId="{DC985A4F-56B2-4CE7-A200-36E31F982959}" type="presOf" srcId="{15908987-E485-425C-9A21-BB88E1466DB7}" destId="{F893B206-9511-4870-9880-6B5CCD13FCE6}" srcOrd="0" destOrd="0" presId="urn:microsoft.com/office/officeart/2018/2/layout/IconLabelList"/>
    <dgm:cxn modelId="{341B24AA-EB37-4D3B-B7D2-EB16E659BA65}" srcId="{2678207E-D7A5-49F2-803C-0E3A234B8B70}" destId="{6993ADE1-7AF6-4044-8ACC-EE4E910A1F93}" srcOrd="1" destOrd="0" parTransId="{7B2B0F1F-03F1-4347-9DCE-04F385A5AB4F}" sibTransId="{F1535621-F034-4DE6-BAA9-6FDD958C6834}"/>
    <dgm:cxn modelId="{1D37E305-892C-41F5-AAA9-45F45729D34D}" type="presParOf" srcId="{E5ABD672-1141-4C5D-B6E2-53AA39F39AE5}" destId="{1592EC2B-78EE-4742-B905-A5D82E8FE751}" srcOrd="0" destOrd="0" presId="urn:microsoft.com/office/officeart/2018/2/layout/IconLabelList"/>
    <dgm:cxn modelId="{FFA67E5D-1430-4CCA-B0E3-007922821E8A}" type="presParOf" srcId="{1592EC2B-78EE-4742-B905-A5D82E8FE751}" destId="{650C61B3-F9EC-4183-AA99-FF16090C1850}" srcOrd="0" destOrd="0" presId="urn:microsoft.com/office/officeart/2018/2/layout/IconLabelList"/>
    <dgm:cxn modelId="{26AD9FD2-8BC8-483F-A7FD-A09917720421}" type="presParOf" srcId="{1592EC2B-78EE-4742-B905-A5D82E8FE751}" destId="{F93CB100-6782-4D2D-8A2A-07C54532FF22}" srcOrd="1" destOrd="0" presId="urn:microsoft.com/office/officeart/2018/2/layout/IconLabelList"/>
    <dgm:cxn modelId="{EE4531A3-FD7C-45A6-B896-ED8088CD1ABF}" type="presParOf" srcId="{1592EC2B-78EE-4742-B905-A5D82E8FE751}" destId="{F893B206-9511-4870-9880-6B5CCD13FCE6}" srcOrd="2" destOrd="0" presId="urn:microsoft.com/office/officeart/2018/2/layout/IconLabelList"/>
    <dgm:cxn modelId="{823F32FC-3A45-4350-8A5A-72A3277A4EF8}" type="presParOf" srcId="{E5ABD672-1141-4C5D-B6E2-53AA39F39AE5}" destId="{9B2CB3FE-4924-43DB-B6C8-645C445F2386}" srcOrd="1" destOrd="0" presId="urn:microsoft.com/office/officeart/2018/2/layout/IconLabelList"/>
    <dgm:cxn modelId="{75B01A72-4019-4643-9F3A-61F2452E397E}" type="presParOf" srcId="{E5ABD672-1141-4C5D-B6E2-53AA39F39AE5}" destId="{61779B93-1AE8-428F-BAD1-FD0436A813E9}" srcOrd="2" destOrd="0" presId="urn:microsoft.com/office/officeart/2018/2/layout/IconLabelList"/>
    <dgm:cxn modelId="{F17AB8C9-9B49-4D01-81AB-E5A8A93B9F75}" type="presParOf" srcId="{61779B93-1AE8-428F-BAD1-FD0436A813E9}" destId="{EF67884C-0A6F-4A05-A6AA-E3D9E54E2EDD}" srcOrd="0" destOrd="0" presId="urn:microsoft.com/office/officeart/2018/2/layout/IconLabelList"/>
    <dgm:cxn modelId="{87A31672-354A-49E1-BFC5-2B70604376F2}" type="presParOf" srcId="{61779B93-1AE8-428F-BAD1-FD0436A813E9}" destId="{CAC4B86A-773C-4A02-A36F-A221E57E7289}" srcOrd="1" destOrd="0" presId="urn:microsoft.com/office/officeart/2018/2/layout/IconLabelList"/>
    <dgm:cxn modelId="{9A5CE081-5184-44E4-8F2B-2EE9FE582B85}" type="presParOf" srcId="{61779B93-1AE8-428F-BAD1-FD0436A813E9}" destId="{68B8A17A-A068-4233-88BC-A58CE86D5DD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5E73C-8C47-4A29-9875-CC348FA975A1}">
      <dsp:nvSpPr>
        <dsp:cNvPr id="0" name=""/>
        <dsp:cNvSpPr/>
      </dsp:nvSpPr>
      <dsp:spPr>
        <a:xfrm>
          <a:off x="0" y="553"/>
          <a:ext cx="8229600" cy="12958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4396F-6073-4D8D-B690-0F81DD69C59B}">
      <dsp:nvSpPr>
        <dsp:cNvPr id="0" name=""/>
        <dsp:cNvSpPr/>
      </dsp:nvSpPr>
      <dsp:spPr>
        <a:xfrm>
          <a:off x="391987" y="292115"/>
          <a:ext cx="712705" cy="7127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2A817-6850-4583-B128-0758234870E4}">
      <dsp:nvSpPr>
        <dsp:cNvPr id="0" name=""/>
        <dsp:cNvSpPr/>
      </dsp:nvSpPr>
      <dsp:spPr>
        <a:xfrm>
          <a:off x="1496681" y="553"/>
          <a:ext cx="6732918" cy="129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42" tIns="137142" rIns="137142" bIns="13714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What is a “OOM”?</a:t>
          </a:r>
          <a:endParaRPr lang="en-US" sz="2500" kern="1200" dirty="0"/>
        </a:p>
      </dsp:txBody>
      <dsp:txXfrm>
        <a:off x="1496681" y="553"/>
        <a:ext cx="6732918" cy="1295827"/>
      </dsp:txXfrm>
    </dsp:sp>
    <dsp:sp modelId="{3B583457-FA4C-470B-9772-FA31408E2367}">
      <dsp:nvSpPr>
        <dsp:cNvPr id="0" name=""/>
        <dsp:cNvSpPr/>
      </dsp:nvSpPr>
      <dsp:spPr>
        <a:xfrm>
          <a:off x="0" y="1620338"/>
          <a:ext cx="8229600" cy="12958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F1932-CBB1-4CA4-917C-D6532169BD7B}">
      <dsp:nvSpPr>
        <dsp:cNvPr id="0" name=""/>
        <dsp:cNvSpPr/>
      </dsp:nvSpPr>
      <dsp:spPr>
        <a:xfrm>
          <a:off x="391987" y="1911899"/>
          <a:ext cx="712705" cy="7127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EB466-56A6-421B-B699-2ED7812348E6}">
      <dsp:nvSpPr>
        <dsp:cNvPr id="0" name=""/>
        <dsp:cNvSpPr/>
      </dsp:nvSpPr>
      <dsp:spPr>
        <a:xfrm>
          <a:off x="1496681" y="1620338"/>
          <a:ext cx="6732918" cy="129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42" tIns="137142" rIns="137142" bIns="137142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An approach using skills in supporting the protege to make desired changes</a:t>
          </a:r>
          <a:r>
            <a:rPr lang="en-GB" sz="2500" kern="1200" dirty="0">
              <a:latin typeface="Calibri"/>
            </a:rPr>
            <a:t> </a:t>
          </a:r>
          <a:endParaRPr lang="en-US" sz="2500" kern="1200" dirty="0"/>
        </a:p>
      </dsp:txBody>
      <dsp:txXfrm>
        <a:off x="1496681" y="1620338"/>
        <a:ext cx="6732918" cy="1295827"/>
      </dsp:txXfrm>
    </dsp:sp>
    <dsp:sp modelId="{D4CA303C-7901-4BA3-9677-39112701AE22}">
      <dsp:nvSpPr>
        <dsp:cNvPr id="0" name=""/>
        <dsp:cNvSpPr/>
      </dsp:nvSpPr>
      <dsp:spPr>
        <a:xfrm>
          <a:off x="0" y="3240123"/>
          <a:ext cx="8229600" cy="12958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A3784-DE3A-41B0-B046-8EE4595325C7}">
      <dsp:nvSpPr>
        <dsp:cNvPr id="0" name=""/>
        <dsp:cNvSpPr/>
      </dsp:nvSpPr>
      <dsp:spPr>
        <a:xfrm>
          <a:off x="391987" y="3531684"/>
          <a:ext cx="712705" cy="7127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1482F-0C5F-4600-8A5C-D1673BBBECA9}">
      <dsp:nvSpPr>
        <dsp:cNvPr id="0" name=""/>
        <dsp:cNvSpPr/>
      </dsp:nvSpPr>
      <dsp:spPr>
        <a:xfrm>
          <a:off x="1496681" y="3240123"/>
          <a:ext cx="6732918" cy="129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42" tIns="137142" rIns="137142" bIns="13714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The EMCC view this a fundamental skill in achieving mentoring and coaching capability</a:t>
          </a:r>
          <a:endParaRPr lang="en-US" sz="2500" kern="1200" dirty="0"/>
        </a:p>
      </dsp:txBody>
      <dsp:txXfrm>
        <a:off x="1496681" y="3240123"/>
        <a:ext cx="6732918" cy="1295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C114D-3A31-4320-9D48-37CA9A3AF63E}">
      <dsp:nvSpPr>
        <dsp:cNvPr id="0" name=""/>
        <dsp:cNvSpPr/>
      </dsp:nvSpPr>
      <dsp:spPr>
        <a:xfrm>
          <a:off x="488632" y="1897"/>
          <a:ext cx="2266354" cy="1359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alibri"/>
            </a:rPr>
            <a:t>Assist</a:t>
          </a:r>
          <a:r>
            <a:rPr lang="en-GB" sz="1300" kern="1200" dirty="0"/>
            <a:t> protege to clarify and review desired outcomes and to set appropriate and congruent goals</a:t>
          </a:r>
          <a:endParaRPr lang="en-US" sz="1300" kern="1200" dirty="0"/>
        </a:p>
      </dsp:txBody>
      <dsp:txXfrm>
        <a:off x="488632" y="1897"/>
        <a:ext cx="2266354" cy="1359812"/>
      </dsp:txXfrm>
    </dsp:sp>
    <dsp:sp modelId="{9D56CA5B-8065-4825-95CE-AF49B23A7E15}">
      <dsp:nvSpPr>
        <dsp:cNvPr id="0" name=""/>
        <dsp:cNvSpPr/>
      </dsp:nvSpPr>
      <dsp:spPr>
        <a:xfrm>
          <a:off x="2981622" y="1897"/>
          <a:ext cx="2266354" cy="1359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alibri"/>
            </a:rPr>
            <a:t>Engage</a:t>
          </a:r>
          <a:r>
            <a:rPr lang="en-GB" sz="1300" kern="1200" dirty="0"/>
            <a:t> the protege to explore a range of solutions for achieving the goals</a:t>
          </a:r>
          <a:endParaRPr lang="en-US" sz="1300" kern="1200" dirty="0"/>
        </a:p>
      </dsp:txBody>
      <dsp:txXfrm>
        <a:off x="2981622" y="1897"/>
        <a:ext cx="2266354" cy="1359812"/>
      </dsp:txXfrm>
    </dsp:sp>
    <dsp:sp modelId="{D27B5750-A6FE-414B-BAE2-A9C9634B4F96}">
      <dsp:nvSpPr>
        <dsp:cNvPr id="0" name=""/>
        <dsp:cNvSpPr/>
      </dsp:nvSpPr>
      <dsp:spPr>
        <a:xfrm>
          <a:off x="5474612" y="1897"/>
          <a:ext cx="2266354" cy="1359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alibri"/>
            </a:rPr>
            <a:t>Assist</a:t>
          </a:r>
          <a:r>
            <a:rPr lang="en-GB" sz="1300" kern="1200" dirty="0"/>
            <a:t> proteges to effectively plan their actions including appropriate support, resourcing and contingencies and to develop and identify actions that best suit their preferences</a:t>
          </a:r>
          <a:endParaRPr lang="en-US" sz="1300" kern="1200" dirty="0"/>
        </a:p>
      </dsp:txBody>
      <dsp:txXfrm>
        <a:off x="5474612" y="1897"/>
        <a:ext cx="2266354" cy="1359812"/>
      </dsp:txXfrm>
    </dsp:sp>
    <dsp:sp modelId="{C5F6C364-04D3-437B-87B9-45022DBEF61A}">
      <dsp:nvSpPr>
        <dsp:cNvPr id="0" name=""/>
        <dsp:cNvSpPr/>
      </dsp:nvSpPr>
      <dsp:spPr>
        <a:xfrm>
          <a:off x="488632" y="1588346"/>
          <a:ext cx="2266354" cy="1359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alibri"/>
            </a:rPr>
            <a:t>Ensure </a:t>
          </a:r>
          <a:r>
            <a:rPr lang="en-GB" sz="1300" kern="1200" dirty="0"/>
            <a:t>protege is taking responsibility for their own decisions, actions and learning approach and enables the protege to identify potential barriers to applying actions</a:t>
          </a:r>
          <a:endParaRPr lang="en-US" sz="1300" kern="1200" dirty="0"/>
        </a:p>
      </dsp:txBody>
      <dsp:txXfrm>
        <a:off x="488632" y="1588346"/>
        <a:ext cx="2266354" cy="1359812"/>
      </dsp:txXfrm>
    </dsp:sp>
    <dsp:sp modelId="{E709A10A-FD06-4E4E-BF6B-004DC0A31421}">
      <dsp:nvSpPr>
        <dsp:cNvPr id="0" name=""/>
        <dsp:cNvSpPr/>
      </dsp:nvSpPr>
      <dsp:spPr>
        <a:xfrm>
          <a:off x="2981622" y="1588346"/>
          <a:ext cx="2266354" cy="1359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alibri"/>
            </a:rPr>
            <a:t>Describe</a:t>
          </a:r>
          <a:r>
            <a:rPr lang="en-GB" sz="1300" kern="1200" dirty="0"/>
            <a:t> and </a:t>
          </a:r>
          <a:r>
            <a:rPr lang="en-GB" sz="1300" kern="1200" dirty="0">
              <a:latin typeface="Calibri"/>
            </a:rPr>
            <a:t>apply</a:t>
          </a:r>
          <a:r>
            <a:rPr lang="en-GB" sz="1300" kern="1200" dirty="0"/>
            <a:t> at least one method of building commitment to outcomes, goals and actions</a:t>
          </a:r>
          <a:endParaRPr lang="en-US" sz="1300" kern="1200" dirty="0"/>
        </a:p>
      </dsp:txBody>
      <dsp:txXfrm>
        <a:off x="2981622" y="1588346"/>
        <a:ext cx="2266354" cy="1359812"/>
      </dsp:txXfrm>
    </dsp:sp>
    <dsp:sp modelId="{67D2659A-87CB-4C90-B605-D0CD43FC6305}">
      <dsp:nvSpPr>
        <dsp:cNvPr id="0" name=""/>
        <dsp:cNvSpPr/>
      </dsp:nvSpPr>
      <dsp:spPr>
        <a:xfrm>
          <a:off x="5474612" y="1588346"/>
          <a:ext cx="2266354" cy="1359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alibri"/>
            </a:rPr>
            <a:t>Review </a:t>
          </a:r>
          <a:r>
            <a:rPr lang="en-GB" sz="1300" kern="1200" dirty="0"/>
            <a:t>with the protege progress and achievement of outcomes and goals and revises as appropriate</a:t>
          </a:r>
          <a:r>
            <a:rPr lang="en-GB" sz="1300" kern="1200" dirty="0">
              <a:latin typeface="Calibri"/>
            </a:rPr>
            <a:t> </a:t>
          </a:r>
          <a:endParaRPr lang="en-US" sz="1300" kern="1200" dirty="0"/>
        </a:p>
      </dsp:txBody>
      <dsp:txXfrm>
        <a:off x="5474612" y="1588346"/>
        <a:ext cx="2266354" cy="1359812"/>
      </dsp:txXfrm>
    </dsp:sp>
    <dsp:sp modelId="{95959C37-0ECF-4305-A1DD-2622EECA4C07}">
      <dsp:nvSpPr>
        <dsp:cNvPr id="0" name=""/>
        <dsp:cNvSpPr/>
      </dsp:nvSpPr>
      <dsp:spPr>
        <a:xfrm>
          <a:off x="488632" y="3174794"/>
          <a:ext cx="2266354" cy="1359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alibri"/>
            </a:rPr>
            <a:t>Encourage</a:t>
          </a:r>
          <a:r>
            <a:rPr lang="en-GB" sz="1300" kern="1200" dirty="0"/>
            <a:t> protege to explore wider context and impact of desired outcomes</a:t>
          </a:r>
          <a:endParaRPr lang="en-US" sz="1300" kern="1200" dirty="0"/>
        </a:p>
      </dsp:txBody>
      <dsp:txXfrm>
        <a:off x="488632" y="3174794"/>
        <a:ext cx="2266354" cy="1359812"/>
      </dsp:txXfrm>
    </dsp:sp>
    <dsp:sp modelId="{6817C46D-2FE6-4EE5-ABCB-919AA4C40F3E}">
      <dsp:nvSpPr>
        <dsp:cNvPr id="0" name=""/>
        <dsp:cNvSpPr/>
      </dsp:nvSpPr>
      <dsp:spPr>
        <a:xfrm>
          <a:off x="2981622" y="3174794"/>
          <a:ext cx="2266354" cy="1359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alibri"/>
            </a:rPr>
            <a:t>Draw</a:t>
          </a:r>
          <a:r>
            <a:rPr lang="en-GB" sz="1300" kern="1200" dirty="0"/>
            <a:t> on a range of diverse techniques and methods to facilitate achievement of outcomes</a:t>
          </a:r>
          <a:endParaRPr lang="en-US" sz="1300" kern="1200" dirty="0"/>
        </a:p>
      </dsp:txBody>
      <dsp:txXfrm>
        <a:off x="2981622" y="3174794"/>
        <a:ext cx="2266354" cy="1359812"/>
      </dsp:txXfrm>
    </dsp:sp>
    <dsp:sp modelId="{191A9920-A672-43AE-B250-FC71444C28D5}">
      <dsp:nvSpPr>
        <dsp:cNvPr id="0" name=""/>
        <dsp:cNvSpPr/>
      </dsp:nvSpPr>
      <dsp:spPr>
        <a:xfrm>
          <a:off x="5474612" y="3174794"/>
          <a:ext cx="2266354" cy="1359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alibri"/>
            </a:rPr>
            <a:t>Enable</a:t>
          </a:r>
          <a:r>
            <a:rPr lang="en-GB" sz="1300" kern="1200" dirty="0"/>
            <a:t> the protege explore their approach to change, promotes active experimentation and self-discovery</a:t>
          </a:r>
          <a:endParaRPr lang="en-US" sz="1300" kern="1200" dirty="0"/>
        </a:p>
      </dsp:txBody>
      <dsp:txXfrm>
        <a:off x="5474612" y="3174794"/>
        <a:ext cx="2266354" cy="1359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5AD1D-9EAE-4B7D-8841-A03FF0E4C426}">
      <dsp:nvSpPr>
        <dsp:cNvPr id="0" name=""/>
        <dsp:cNvSpPr/>
      </dsp:nvSpPr>
      <dsp:spPr>
        <a:xfrm>
          <a:off x="0" y="1882"/>
          <a:ext cx="8229600" cy="9542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29A7A-53B0-4081-B6A8-A8BDAFA51401}">
      <dsp:nvSpPr>
        <dsp:cNvPr id="0" name=""/>
        <dsp:cNvSpPr/>
      </dsp:nvSpPr>
      <dsp:spPr>
        <a:xfrm>
          <a:off x="288663" y="216591"/>
          <a:ext cx="524843" cy="524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D7DD9-C584-4FD5-8696-683986F3FD43}">
      <dsp:nvSpPr>
        <dsp:cNvPr id="0" name=""/>
        <dsp:cNvSpPr/>
      </dsp:nvSpPr>
      <dsp:spPr>
        <a:xfrm>
          <a:off x="1102171" y="1882"/>
          <a:ext cx="7127428" cy="95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93" tIns="100993" rIns="100993" bIns="1009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How can we quantify “quality” mentoring relationships and programs—and at what point and from whose perspective? </a:t>
          </a:r>
          <a:endParaRPr lang="en-US" sz="2200" kern="1200"/>
        </a:p>
      </dsp:txBody>
      <dsp:txXfrm>
        <a:off x="1102171" y="1882"/>
        <a:ext cx="7127428" cy="954260"/>
      </dsp:txXfrm>
    </dsp:sp>
    <dsp:sp modelId="{C5A792A3-3A57-4C63-A979-404C8DE499FB}">
      <dsp:nvSpPr>
        <dsp:cNvPr id="0" name=""/>
        <dsp:cNvSpPr/>
      </dsp:nvSpPr>
      <dsp:spPr>
        <a:xfrm>
          <a:off x="0" y="1194708"/>
          <a:ext cx="8229600" cy="9542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6715A-AB5A-4397-AD7F-5B203EC50D02}">
      <dsp:nvSpPr>
        <dsp:cNvPr id="0" name=""/>
        <dsp:cNvSpPr/>
      </dsp:nvSpPr>
      <dsp:spPr>
        <a:xfrm>
          <a:off x="288663" y="1409417"/>
          <a:ext cx="524843" cy="524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A02D6-9651-4711-A1D0-4BA1C00BC97F}">
      <dsp:nvSpPr>
        <dsp:cNvPr id="0" name=""/>
        <dsp:cNvSpPr/>
      </dsp:nvSpPr>
      <dsp:spPr>
        <a:xfrm>
          <a:off x="1102171" y="1194708"/>
          <a:ext cx="7127428" cy="95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93" tIns="100993" rIns="100993" bIns="1009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are the indicators of quality in mentoring relationships?</a:t>
          </a:r>
          <a:endParaRPr lang="en-US" sz="2200" kern="1200"/>
        </a:p>
      </dsp:txBody>
      <dsp:txXfrm>
        <a:off x="1102171" y="1194708"/>
        <a:ext cx="7127428" cy="954260"/>
      </dsp:txXfrm>
    </dsp:sp>
    <dsp:sp modelId="{6CA8DF51-0C70-470B-9020-00B800AD8CC5}">
      <dsp:nvSpPr>
        <dsp:cNvPr id="0" name=""/>
        <dsp:cNvSpPr/>
      </dsp:nvSpPr>
      <dsp:spPr>
        <a:xfrm>
          <a:off x="0" y="2387535"/>
          <a:ext cx="8229600" cy="9542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22972-7433-4E07-8A5C-9C72B693915C}">
      <dsp:nvSpPr>
        <dsp:cNvPr id="0" name=""/>
        <dsp:cNvSpPr/>
      </dsp:nvSpPr>
      <dsp:spPr>
        <a:xfrm>
          <a:off x="288663" y="2602243"/>
          <a:ext cx="524843" cy="524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D4BEF-FB8C-4EBF-B878-73E74EBD6A55}">
      <dsp:nvSpPr>
        <dsp:cNvPr id="0" name=""/>
        <dsp:cNvSpPr/>
      </dsp:nvSpPr>
      <dsp:spPr>
        <a:xfrm>
          <a:off x="1102171" y="2387535"/>
          <a:ext cx="7127428" cy="95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93" tIns="100993" rIns="100993" bIns="1009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measures assess effective mentoring relationships in your field?</a:t>
          </a:r>
          <a:endParaRPr lang="en-US" sz="2200" kern="1200"/>
        </a:p>
      </dsp:txBody>
      <dsp:txXfrm>
        <a:off x="1102171" y="2387535"/>
        <a:ext cx="7127428" cy="954260"/>
      </dsp:txXfrm>
    </dsp:sp>
    <dsp:sp modelId="{B45D1B82-811D-4451-9663-C1FEFDAEBB9E}">
      <dsp:nvSpPr>
        <dsp:cNvPr id="0" name=""/>
        <dsp:cNvSpPr/>
      </dsp:nvSpPr>
      <dsp:spPr>
        <a:xfrm>
          <a:off x="0" y="3580361"/>
          <a:ext cx="8229600" cy="9542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ABA5E-79B7-4280-96ED-C1B4CD4D2F8D}">
      <dsp:nvSpPr>
        <dsp:cNvPr id="0" name=""/>
        <dsp:cNvSpPr/>
      </dsp:nvSpPr>
      <dsp:spPr>
        <a:xfrm>
          <a:off x="288663" y="3795069"/>
          <a:ext cx="524843" cy="5248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1D342-50F7-4073-94E6-3BDC2E08BD0C}">
      <dsp:nvSpPr>
        <dsp:cNvPr id="0" name=""/>
        <dsp:cNvSpPr/>
      </dsp:nvSpPr>
      <dsp:spPr>
        <a:xfrm>
          <a:off x="1102171" y="3580361"/>
          <a:ext cx="7127428" cy="95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93" tIns="100993" rIns="100993" bIns="1009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outcome measures are useful in assessing the most successful characteristics of mentoring relationships?</a:t>
          </a:r>
          <a:endParaRPr lang="en-US" sz="2200" kern="1200"/>
        </a:p>
      </dsp:txBody>
      <dsp:txXfrm>
        <a:off x="1102171" y="3580361"/>
        <a:ext cx="7127428" cy="954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42CB7-15EE-440E-92BC-9ABC0FFC6940}">
      <dsp:nvSpPr>
        <dsp:cNvPr id="0" name=""/>
        <dsp:cNvSpPr/>
      </dsp:nvSpPr>
      <dsp:spPr>
        <a:xfrm>
          <a:off x="0" y="562"/>
          <a:ext cx="7774523" cy="13159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15C6B-492A-408A-BCC5-5AAD5B00CB6F}">
      <dsp:nvSpPr>
        <dsp:cNvPr id="0" name=""/>
        <dsp:cNvSpPr/>
      </dsp:nvSpPr>
      <dsp:spPr>
        <a:xfrm>
          <a:off x="398060" y="296640"/>
          <a:ext cx="723745" cy="7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079A-E26D-4EF5-BD5F-6D7B95D615E5}">
      <dsp:nvSpPr>
        <dsp:cNvPr id="0" name=""/>
        <dsp:cNvSpPr/>
      </dsp:nvSpPr>
      <dsp:spPr>
        <a:xfrm>
          <a:off x="1519865" y="562"/>
          <a:ext cx="6254657" cy="131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66" tIns="139266" rIns="139266" bIns="13926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How useful are these models when guiding practice</a:t>
          </a:r>
          <a:r>
            <a:rPr lang="en-GB" sz="2300" kern="1200" dirty="0">
              <a:latin typeface="Calibri"/>
            </a:rPr>
            <a:t>?</a:t>
          </a:r>
          <a:endParaRPr lang="en-US" sz="2300" kern="1200" dirty="0"/>
        </a:p>
      </dsp:txBody>
      <dsp:txXfrm>
        <a:off x="1519865" y="562"/>
        <a:ext cx="6254657" cy="1315901"/>
      </dsp:txXfrm>
    </dsp:sp>
    <dsp:sp modelId="{FA04FAEC-0ABD-4002-B7AB-F949C4C1091C}">
      <dsp:nvSpPr>
        <dsp:cNvPr id="0" name=""/>
        <dsp:cNvSpPr/>
      </dsp:nvSpPr>
      <dsp:spPr>
        <a:xfrm>
          <a:off x="0" y="1645438"/>
          <a:ext cx="7774523" cy="13159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5FFB4-204B-488F-BF2E-33ED6DB10BCA}">
      <dsp:nvSpPr>
        <dsp:cNvPr id="0" name=""/>
        <dsp:cNvSpPr/>
      </dsp:nvSpPr>
      <dsp:spPr>
        <a:xfrm>
          <a:off x="398060" y="1941516"/>
          <a:ext cx="723745" cy="7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22E83-7FBE-44F5-851A-9FD56BC8663E}">
      <dsp:nvSpPr>
        <dsp:cNvPr id="0" name=""/>
        <dsp:cNvSpPr/>
      </dsp:nvSpPr>
      <dsp:spPr>
        <a:xfrm>
          <a:off x="1519865" y="1645438"/>
          <a:ext cx="6254657" cy="131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66" tIns="139266" rIns="139266" bIns="13926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What are their strengths and weaknesses</a:t>
          </a:r>
          <a:r>
            <a:rPr lang="en-GB" sz="2300" kern="1200" dirty="0">
              <a:latin typeface="Calibri"/>
            </a:rPr>
            <a:t>?</a:t>
          </a:r>
          <a:endParaRPr lang="en-US" sz="2300" kern="1200" dirty="0"/>
        </a:p>
      </dsp:txBody>
      <dsp:txXfrm>
        <a:off x="1519865" y="1645438"/>
        <a:ext cx="6254657" cy="1315901"/>
      </dsp:txXfrm>
    </dsp:sp>
    <dsp:sp modelId="{774F551B-7412-40F1-B8C8-A937D0446BD1}">
      <dsp:nvSpPr>
        <dsp:cNvPr id="0" name=""/>
        <dsp:cNvSpPr/>
      </dsp:nvSpPr>
      <dsp:spPr>
        <a:xfrm>
          <a:off x="0" y="3290315"/>
          <a:ext cx="7774523" cy="13159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79482-F15D-4004-AA8F-462EB6233CBD}">
      <dsp:nvSpPr>
        <dsp:cNvPr id="0" name=""/>
        <dsp:cNvSpPr/>
      </dsp:nvSpPr>
      <dsp:spPr>
        <a:xfrm>
          <a:off x="398060" y="3586393"/>
          <a:ext cx="723745" cy="7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42F60-8498-446C-80E1-F687DB6F2B3A}">
      <dsp:nvSpPr>
        <dsp:cNvPr id="0" name=""/>
        <dsp:cNvSpPr/>
      </dsp:nvSpPr>
      <dsp:spPr>
        <a:xfrm>
          <a:off x="1519865" y="3290315"/>
          <a:ext cx="6254657" cy="131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66" tIns="139266" rIns="139266" bIns="13926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Do they contribute to outcome measurement in assessing the success of mentoring relationships?</a:t>
          </a:r>
          <a:endParaRPr lang="en-US" sz="2300" kern="1200" dirty="0"/>
        </a:p>
      </dsp:txBody>
      <dsp:txXfrm>
        <a:off x="1519865" y="3290315"/>
        <a:ext cx="6254657" cy="13159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266D2-D7A3-4568-A7C8-3ECEC15A2B25}">
      <dsp:nvSpPr>
        <dsp:cNvPr id="0" name=""/>
        <dsp:cNvSpPr/>
      </dsp:nvSpPr>
      <dsp:spPr>
        <a:xfrm>
          <a:off x="0" y="4116"/>
          <a:ext cx="8229600" cy="1298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96DDB-AB92-4CF1-A649-7ECAB135E525}">
      <dsp:nvSpPr>
        <dsp:cNvPr id="0" name=""/>
        <dsp:cNvSpPr/>
      </dsp:nvSpPr>
      <dsp:spPr>
        <a:xfrm>
          <a:off x="392689" y="296200"/>
          <a:ext cx="714679" cy="7139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A36DD-9C6E-4010-9BAC-47B22CF0B623}">
      <dsp:nvSpPr>
        <dsp:cNvPr id="0" name=""/>
        <dsp:cNvSpPr/>
      </dsp:nvSpPr>
      <dsp:spPr>
        <a:xfrm>
          <a:off x="1500058" y="4116"/>
          <a:ext cx="6670769" cy="129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522" tIns="137522" rIns="137522" bIns="1375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Q: How useful are these models when guiding practice?</a:t>
          </a:r>
          <a:br>
            <a:rPr lang="en-GB" sz="1400" kern="1200" dirty="0"/>
          </a:br>
          <a:r>
            <a:rPr lang="en-GB" sz="1400" kern="1200" dirty="0"/>
            <a:t>A: New models to consider, helps to see where the process is at, models can be useful to understand stages of change the protégé goes through and the feelings involved </a:t>
          </a:r>
          <a:endParaRPr lang="en-US" sz="1400" kern="1200" dirty="0"/>
        </a:p>
      </dsp:txBody>
      <dsp:txXfrm>
        <a:off x="1500058" y="4116"/>
        <a:ext cx="6670769" cy="1299416"/>
      </dsp:txXfrm>
    </dsp:sp>
    <dsp:sp modelId="{53D79DAC-F3C4-4E95-A480-DA88E3A7E513}">
      <dsp:nvSpPr>
        <dsp:cNvPr id="0" name=""/>
        <dsp:cNvSpPr/>
      </dsp:nvSpPr>
      <dsp:spPr>
        <a:xfrm>
          <a:off x="0" y="1618544"/>
          <a:ext cx="8229600" cy="1298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D060C-2255-4333-853C-3CC4DAEC7788}">
      <dsp:nvSpPr>
        <dsp:cNvPr id="0" name=""/>
        <dsp:cNvSpPr/>
      </dsp:nvSpPr>
      <dsp:spPr>
        <a:xfrm>
          <a:off x="392689" y="1910627"/>
          <a:ext cx="714679" cy="7139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53037-550F-490E-B84C-21B05B426A36}">
      <dsp:nvSpPr>
        <dsp:cNvPr id="0" name=""/>
        <dsp:cNvSpPr/>
      </dsp:nvSpPr>
      <dsp:spPr>
        <a:xfrm>
          <a:off x="1500058" y="1618544"/>
          <a:ext cx="6670769" cy="129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522" tIns="137522" rIns="137522" bIns="1375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Q: Strengths/Weaknesses?</a:t>
          </a:r>
          <a:br>
            <a:rPr lang="en-GB" sz="1400" kern="1200" dirty="0"/>
          </a:br>
          <a:r>
            <a:rPr lang="en-GB" sz="1400" kern="1200" dirty="0"/>
            <a:t>A: Weaknesses- can take the personal approach out of how a person is feeling during the process, focus on problem behaviour which may be unhelpful</a:t>
          </a:r>
          <a:br>
            <a:rPr lang="en-GB" sz="1400" kern="1200" dirty="0"/>
          </a:br>
          <a:r>
            <a:rPr lang="en-GB" sz="1400" kern="1200" dirty="0"/>
            <a:t>Strength- can be used to gain clarity of where things are in the process, helps with reflection, understanding the process and clarifying the next steps</a:t>
          </a:r>
          <a:endParaRPr lang="en-US" sz="1400" kern="1200" dirty="0"/>
        </a:p>
      </dsp:txBody>
      <dsp:txXfrm>
        <a:off x="1500058" y="1618544"/>
        <a:ext cx="6670769" cy="1299416"/>
      </dsp:txXfrm>
    </dsp:sp>
    <dsp:sp modelId="{6F867497-2750-430C-AC47-5E3A3E797F9C}">
      <dsp:nvSpPr>
        <dsp:cNvPr id="0" name=""/>
        <dsp:cNvSpPr/>
      </dsp:nvSpPr>
      <dsp:spPr>
        <a:xfrm>
          <a:off x="0" y="3232971"/>
          <a:ext cx="8229600" cy="1298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86933-2055-46BC-82C1-EC527A8F3B52}">
      <dsp:nvSpPr>
        <dsp:cNvPr id="0" name=""/>
        <dsp:cNvSpPr/>
      </dsp:nvSpPr>
      <dsp:spPr>
        <a:xfrm>
          <a:off x="392689" y="3525054"/>
          <a:ext cx="714679" cy="7139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9BE1C-9F25-4765-A699-833F9C58E5F9}">
      <dsp:nvSpPr>
        <dsp:cNvPr id="0" name=""/>
        <dsp:cNvSpPr/>
      </dsp:nvSpPr>
      <dsp:spPr>
        <a:xfrm>
          <a:off x="1500058" y="3232971"/>
          <a:ext cx="6670769" cy="129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522" tIns="137522" rIns="137522" bIns="1375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Q: Contribute to outcome measurement in assessing success of M/C relationships?</a:t>
          </a:r>
          <a:br>
            <a:rPr lang="en-GB" sz="1400" kern="1200" dirty="0"/>
          </a:br>
          <a:r>
            <a:rPr lang="en-GB" sz="1400" kern="1200" dirty="0"/>
            <a:t>A: Can help to see progress made, helps mentee see how they have achieved goals and areas they need to change </a:t>
          </a:r>
          <a:endParaRPr lang="en-US" sz="1400" kern="1200" dirty="0"/>
        </a:p>
      </dsp:txBody>
      <dsp:txXfrm>
        <a:off x="1500058" y="3232971"/>
        <a:ext cx="6670769" cy="1299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C61B3-F9EC-4183-AA99-FF16090C1850}">
      <dsp:nvSpPr>
        <dsp:cNvPr id="0" name=""/>
        <dsp:cNvSpPr/>
      </dsp:nvSpPr>
      <dsp:spPr>
        <a:xfrm>
          <a:off x="1052690" y="847103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3B206-9511-4870-9880-6B5CCD13FCE6}">
      <dsp:nvSpPr>
        <dsp:cNvPr id="0" name=""/>
        <dsp:cNvSpPr/>
      </dsp:nvSpPr>
      <dsp:spPr>
        <a:xfrm>
          <a:off x="16284" y="2969401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Next time begin to develop “your” preferred and development of your mentoring framework for practice…</a:t>
          </a:r>
          <a:endParaRPr lang="en-US" sz="1700" kern="1200"/>
        </a:p>
      </dsp:txBody>
      <dsp:txXfrm>
        <a:off x="16284" y="2969401"/>
        <a:ext cx="3768750" cy="720000"/>
      </dsp:txXfrm>
    </dsp:sp>
    <dsp:sp modelId="{EF67884C-0A6F-4A05-A6AA-E3D9E54E2EDD}">
      <dsp:nvSpPr>
        <dsp:cNvPr id="0" name=""/>
        <dsp:cNvSpPr/>
      </dsp:nvSpPr>
      <dsp:spPr>
        <a:xfrm>
          <a:off x="5480971" y="847103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8A17A-A068-4233-88BC-A58CE86D5DD3}">
      <dsp:nvSpPr>
        <dsp:cNvPr id="0" name=""/>
        <dsp:cNvSpPr/>
      </dsp:nvSpPr>
      <dsp:spPr>
        <a:xfrm>
          <a:off x="4444565" y="2969401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Questions?</a:t>
          </a:r>
          <a:endParaRPr lang="en-US" sz="1700" kern="1200"/>
        </a:p>
      </dsp:txBody>
      <dsp:txXfrm>
        <a:off x="4444565" y="2969401"/>
        <a:ext cx="37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5F97A-2F4E-4047-823C-2B26F5310FB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50923-6DB3-3348-8689-18FA3B92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8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Emphasise the mentor's role in facilitating and enabling change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7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Prochaska, J.O. and DiClemente, C.C. (1986) Toward a Comprehensive Model of Change. Springer, New York, 3-27. http://dx.doi.org/10.1007/978-1-4613-2191-0_1.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22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8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57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upon and illustrate</a:t>
            </a:r>
          </a:p>
          <a:p>
            <a:r>
              <a:rPr lang="en-US" dirty="0"/>
              <a:t>https://www.r10.global/wp-content/uploads/2017/05/fisher-transition-curve-2012-1.pdf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0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Reflect upon how these or facets of these can be utilised to inform and structure practice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Reiterate strengths and weaknesses </a:t>
            </a:r>
          </a:p>
          <a:p>
            <a:r>
              <a:rPr lang="en-GB" dirty="0"/>
              <a:t>Consider how they can be used in practice… would they be helpful?</a:t>
            </a:r>
          </a:p>
          <a:p>
            <a:r>
              <a:rPr lang="en-GB" dirty="0"/>
              <a:t>Look ahead to the development of their preferred mentoring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5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EMCC capability indicators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3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EMCC CI’s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3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reading to inform this section:</a:t>
            </a:r>
          </a:p>
          <a:p>
            <a:r>
              <a:rPr lang="en-GB" dirty="0" err="1"/>
              <a:t>Kamarudin</a:t>
            </a:r>
            <a:r>
              <a:rPr lang="en-GB" dirty="0"/>
              <a:t>, M. binti, </a:t>
            </a:r>
            <a:r>
              <a:rPr lang="en-GB" dirty="0" err="1"/>
              <a:t>Kamarudin</a:t>
            </a:r>
            <a:r>
              <a:rPr lang="en-GB" dirty="0"/>
              <a:t>, A. Y. binti, </a:t>
            </a:r>
            <a:r>
              <a:rPr lang="en-GB" dirty="0" err="1"/>
              <a:t>Darmi</a:t>
            </a:r>
            <a:r>
              <a:rPr lang="en-GB" dirty="0"/>
              <a:t>, R. binti, &amp; Saad, N. S. binti M. (2020). A Review of Coaching and Mentoring Theories and Models. International Journal of Academic Research </a:t>
            </a:r>
            <a:r>
              <a:rPr lang="en-GB" dirty="0" err="1"/>
              <a:t>inProgressive</a:t>
            </a:r>
            <a:r>
              <a:rPr lang="en-GB" dirty="0"/>
              <a:t> Education and Development, 9(2), 289–298.</a:t>
            </a:r>
          </a:p>
          <a:p>
            <a:r>
              <a:rPr lang="en-US" dirty="0"/>
              <a:t>Clutterbuck, D. (2023) </a:t>
            </a:r>
            <a:r>
              <a:rPr lang="en-GB" dirty="0"/>
              <a:t>Coaching and Mentoring A Journey Through the Models, Theories, Frameworks and Narratives of David Clutterbuck. Routledge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upon Snowden, M &amp; Halsall, J. (2019) Mentoring and Post graduate Supervision. In: Snowden, M. &amp; Halsall, J., 1 Jan 2019, Mentorship, Leadership, and Research: Their Place within the Social Science Curriculum. Snowden, M. &amp; Halsall, J. (eds.). Springer International Publishing AG, p. 61-70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6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Emphasise the multiplicity of outcome models… emphasis the notion of context and dynamism… consider “fit for purpose”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0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video Clutterbuck evaluating mentoring:  https://clutterbuck-cmi.com/webinars/measuring-and-evaluating-mentoring-and-coaching/</a:t>
            </a:r>
          </a:p>
          <a:p>
            <a:r>
              <a:rPr lang="en-US" dirty="0"/>
              <a:t>Lancer Clutterbuck and Meggison chapter 21. Evaluating Your Coaching </a:t>
            </a:r>
          </a:p>
          <a:p>
            <a:r>
              <a:rPr lang="en-US" dirty="0"/>
              <a:t>Encourage self perceptions of quality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Draw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Zachary, L.J &amp; Fischler, L.A. (2009) The Mentee's Guide: Making Mentoring Work for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Practical illustration of how to from decision making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50923-6DB3-3348-8689-18FA3B9209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0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0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4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4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5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9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43EB9D-DE8E-5B4F-B152-00390DA0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4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0DB9AD-DBFE-864D-ADA9-18B1C899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60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12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40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5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0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8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2B79A0-AC8B-EC45-933B-B72C4E11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58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64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79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AC9CE3-AC9E-DA4E-A028-04E75500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44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12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547BF5-62A4-6B4D-A54A-5EAA23D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426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F819E4-A2BC-6349-A398-68A1017C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036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0C51D3F-ABC7-264A-A397-F5FC902A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064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2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13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50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93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424BA8-E499-E844-B6B1-5C6A0C35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224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29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86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D419508-A173-9D46-9CD2-C5ECB157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314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09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E9FF6A0-6228-324B-840E-2820A5B8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454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8EFAB1B-4E0B-0548-B432-C48A2A0C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245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1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76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59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025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03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DBFCBFC-4D57-BC48-BE4B-1B1915EC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69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34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85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41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69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BCAAE72-D2C9-9842-BD78-156687FF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472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223B14-1318-0148-A566-C1188B1B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17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11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F63CA9D-8328-F14D-B9D9-98F0E6D2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865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01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42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08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A2DB7C-6579-E342-88D6-8C38618E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557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96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90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0FFB2F-C7E7-3146-BE77-B60A9C23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456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95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6037518-70D6-EA48-9F54-EE7E2358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0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55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E115BB4-6B0E-2A4D-BDEB-0FAA980D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11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BEB1937-35D7-9243-B8AE-E5783268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333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201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126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79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EBCA2A-72EA-C64A-AB81-AAE35B63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553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342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737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DD0DF87-7525-7F48-8C09-5914CB62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562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2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60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7F0AD9A-D6AB-F947-9DA3-90283F8B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4653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BD23A9D-77F7-8F4C-8EF1-ECA88FAA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072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0D6F584-40F9-BE4D-A8E9-ED82E3FD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3213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91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918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29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156DE6-388B-6D48-8FE3-DE904A8B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2840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7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90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4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18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631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513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4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084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2060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75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27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72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664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3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2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003E7E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0"/>
            <a:ext cx="1440160" cy="469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5123" y="169609"/>
            <a:ext cx="16216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5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EC008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0"/>
            <a:ext cx="1440160" cy="4695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7A33962-31B9-184C-BD8B-ADFA5BB8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8803" y="169609"/>
            <a:ext cx="16216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F89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F89828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0"/>
            <a:ext cx="1440160" cy="4695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64394F4-DFE7-754E-ADBF-0FE58C81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5123" y="169609"/>
            <a:ext cx="16216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E31937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0"/>
            <a:ext cx="1440160" cy="4695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9DC2AC7-4D28-DA40-8AC6-A10F788F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5123" y="161723"/>
            <a:ext cx="16216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5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8CC63F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0"/>
            <a:ext cx="1440160" cy="4695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4292A9C-DC1B-AF43-A10A-6B40029D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5123" y="169609"/>
            <a:ext cx="16216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1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00AEEF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0"/>
            <a:ext cx="1440160" cy="4695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E739F6E-8D2B-9345-B065-FF86CA75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5123" y="169609"/>
            <a:ext cx="16216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2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52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5261A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0"/>
            <a:ext cx="1440160" cy="4695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48DFBBD-80D4-9746-B9EB-AE4EEC06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6055" y="197443"/>
            <a:ext cx="1620745" cy="56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EBE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EBE729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09320"/>
            <a:ext cx="1440160" cy="469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54256" y="188640"/>
            <a:ext cx="1532544" cy="53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91A471-E658-364A-91A6-89B1DDE2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3514D-9423-474A-9F2C-8F5A90B37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2D7EF8-2E7B-6546-B104-464F791C8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38D0-A28F-C442-A6F2-942F4930B31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BC487-91A2-374D-B254-A1082ADD2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1D9233F-4730-AB4D-BDF0-DC6C68EA8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532E6-B991-9F43-B380-07AC97AFE3F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24A75E-D9E2-D240-8CD2-513E9BE8D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7600" cy="51497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390D60-2BB2-2E4E-B8E8-36B01B0A02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27690"/>
            <a:ext cx="1247226" cy="17173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E11AD4-BB94-0B4B-9B97-F0F7FDFAFB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6832"/>
            <a:ext cx="1065370" cy="17281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8705DB-A65C-1543-A087-9D51D189B5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06881"/>
            <a:ext cx="2463800" cy="15113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B86C5E-EDE6-CF4A-A0CE-A2F052CE9C10}"/>
              </a:ext>
            </a:extLst>
          </p:cNvPr>
          <p:cNvSpPr/>
          <p:nvPr userDrawn="1"/>
        </p:nvSpPr>
        <p:spPr>
          <a:xfrm>
            <a:off x="0" y="3579359"/>
            <a:ext cx="9144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Uni-of-the-year.png">
            <a:extLst>
              <a:ext uri="{FF2B5EF4-FFF2-40B4-BE49-F238E27FC236}">
                <a16:creationId xmlns:a16="http://schemas.microsoft.com/office/drawing/2014/main" id="{776444D7-42B1-AF44-954A-8936777350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09120"/>
            <a:ext cx="1864166" cy="12241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EAF08D-62EA-C04D-A4BA-CA0613D9D2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92" y="2258765"/>
            <a:ext cx="1840264" cy="9542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4B85B6-E86D-C74F-8549-7429102843E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32672"/>
            <a:ext cx="1807441" cy="112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4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365"/>
            <a:ext cx="7772400" cy="1470025"/>
          </a:xfrm>
        </p:spPr>
        <p:txBody>
          <a:bodyPr/>
          <a:lstStyle/>
          <a:p>
            <a:r>
              <a:rPr lang="en-GB" b="1" dirty="0">
                <a:ea typeface="+mj-lt"/>
                <a:cs typeface="+mj-lt"/>
              </a:rPr>
              <a:t>Coaching and Mentoring: </a:t>
            </a:r>
            <a:br>
              <a:rPr lang="en-GB" b="1" dirty="0">
                <a:ea typeface="+mj-lt"/>
                <a:cs typeface="+mj-lt"/>
              </a:rPr>
            </a:br>
            <a:r>
              <a:rPr lang="en-GB" b="1" dirty="0">
                <a:ea typeface="+mj-lt"/>
                <a:cs typeface="+mj-lt"/>
              </a:rPr>
              <a:t>an “How to” learning opportunity</a:t>
            </a:r>
            <a:endParaRPr lang="en-GB" dirty="0">
              <a:ea typeface="+mj-lt"/>
              <a:cs typeface="+mj-lt"/>
            </a:endParaRPr>
          </a:p>
          <a:p>
            <a:endParaRPr lang="en-GB" dirty="0">
              <a:ea typeface="+mj-lt"/>
              <a:cs typeface="+mj-lt"/>
            </a:endParaRPr>
          </a:p>
          <a:p>
            <a:r>
              <a:rPr lang="en-GB" dirty="0">
                <a:ea typeface="+mj-lt"/>
                <a:cs typeface="+mj-lt"/>
              </a:rPr>
              <a:t>Theme</a:t>
            </a:r>
            <a:r>
              <a:rPr lang="en-GB" dirty="0"/>
              <a:t> 3.1: Enabling and facilitating change – enabling insight and learning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88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300"/>
              <a:t>Changing behaviour: a key feature of the MC role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2397"/>
            <a:ext cx="4038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Mentoring and coaching is a powerful transmitter and modifier of behaviour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Classically draws upon Prochaska and </a:t>
            </a:r>
            <a:r>
              <a:rPr lang="en-GB" sz="2400" dirty="0" err="1"/>
              <a:t>DiClimente</a:t>
            </a:r>
            <a:r>
              <a:rPr lang="en-GB" sz="2400" dirty="0"/>
              <a:t> (1986)</a:t>
            </a:r>
            <a:endParaRPr lang="en-GB" sz="2400" dirty="0"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08444"/>
            <a:ext cx="4038600" cy="3614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27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Behaviour change in MC</a:t>
            </a:r>
            <a:endParaRPr lang="en-GB" sz="3200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309"/>
            <a:ext cx="8229600" cy="45365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600" dirty="0"/>
              <a:t>The model includes four main constructs: the sequential stages of change; processes which people typically use to facilitate change; decisional balance, which predicts whether change will occur; and self efficacy.</a:t>
            </a:r>
            <a:endParaRPr lang="en-GB" sz="1600" dirty="0">
              <a:cs typeface="Calibri"/>
            </a:endParaRPr>
          </a:p>
          <a:p>
            <a:pPr marL="0" indent="0">
              <a:buNone/>
            </a:pPr>
            <a:endParaRPr lang="en-GB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/>
              <a:t>The 5 stages of the model are:</a:t>
            </a:r>
            <a:endParaRPr lang="en-GB" sz="1600" dirty="0">
              <a:cs typeface="Calibri"/>
            </a:endParaRPr>
          </a:p>
          <a:p>
            <a:r>
              <a:rPr lang="en-GB" sz="1600" dirty="0" err="1"/>
              <a:t>Precontemplative</a:t>
            </a:r>
            <a:r>
              <a:rPr lang="en-GB" sz="1600" dirty="0"/>
              <a:t> (unaware): where you are not aware of any problems and hence are not yet ready for change.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Contemplative (thinking about it): where you see issues in need of change but cannot decide how best to react.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Preparation (doing homework): where you start learning about different approaches to dealing with those issues, deciding what works for you and developing some skills.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Action (making it happen): where you are looking for situations to develop your new behaviours, looking to improve performance.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Maintenance (focus on success) and relapse: where you seek feedback on the value of your changes. Negative feedback makes you revert to your old (more comfortable style). A mentor and Coach can be vital at this stage to help you maintain and develop your new style.</a:t>
            </a:r>
            <a:endParaRPr lang="en-GB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25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7FB8916-FE04-A30C-0821-E8C09EE6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81292"/>
            <a:ext cx="8229600" cy="4279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26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And for new roles…</a:t>
            </a:r>
            <a:endParaRPr lang="en-GB" sz="3200" dirty="0">
              <a:cs typeface="Calibri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665" y="1052736"/>
            <a:ext cx="6048670" cy="4536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52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Activity: 10 mins </a:t>
            </a:r>
            <a:endParaRPr lang="en-GB" sz="3200" dirty="0"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A98CCA-40E3-91F1-D8C9-13302E06A9D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968878"/>
              </p:ext>
            </p:extLst>
          </p:nvPr>
        </p:nvGraphicFramePr>
        <p:xfrm>
          <a:off x="687643" y="1163349"/>
          <a:ext cx="7774523" cy="4606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720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GB" sz="1200"/>
            </a:br>
            <a:r>
              <a:rPr lang="en-GB" sz="1200"/>
              <a:t>Feedback 10mins :</a:t>
            </a:r>
            <a:br>
              <a:rPr lang="en-GB" sz="1200"/>
            </a:br>
            <a:endParaRPr lang="en-GB" sz="1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52FEEA-EB36-55C8-D2CF-DA56E6656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338680"/>
              </p:ext>
            </p:extLst>
          </p:nvPr>
        </p:nvGraphicFramePr>
        <p:xfrm>
          <a:off x="457200" y="1052736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677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7F21D3-2EAC-BDD4-30EB-FF25977AE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691413"/>
              </p:ext>
            </p:extLst>
          </p:nvPr>
        </p:nvGraphicFramePr>
        <p:xfrm>
          <a:off x="457200" y="1052736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13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4834500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2000" b="1" dirty="0">
                <a:ea typeface="+mj-lt"/>
                <a:cs typeface="+mj-lt"/>
              </a:rPr>
              <a:t>In this session</a:t>
            </a:r>
            <a:br>
              <a:rPr lang="en-GB" sz="2000" b="1" dirty="0">
                <a:ea typeface="+mj-lt"/>
                <a:cs typeface="+mj-lt"/>
              </a:rPr>
            </a:br>
            <a:br>
              <a:rPr lang="en-GB" sz="2000" dirty="0">
                <a:ea typeface="+mj-lt"/>
                <a:cs typeface="+mj-lt"/>
              </a:rPr>
            </a:br>
            <a:r>
              <a:rPr lang="en-GB" sz="2000" dirty="0">
                <a:ea typeface="+mj-lt"/>
                <a:cs typeface="+mj-lt"/>
              </a:rPr>
              <a:t>An exploration of Outcome Orientation models, that will bring about insight and learning of the protege / </a:t>
            </a:r>
            <a:r>
              <a:rPr lang="en-GB" sz="2000" dirty="0" err="1">
                <a:ea typeface="+mj-lt"/>
                <a:cs typeface="+mj-lt"/>
              </a:rPr>
              <a:t>coachee</a:t>
            </a:r>
            <a:br>
              <a:rPr lang="en-GB" sz="2000" dirty="0">
                <a:ea typeface="+mj-lt"/>
                <a:cs typeface="+mj-lt"/>
              </a:rPr>
            </a:br>
            <a:endParaRPr lang="en-GB" sz="2000" dirty="0">
              <a:ea typeface="+mj-lt"/>
              <a:cs typeface="+mj-lt"/>
            </a:endParaRPr>
          </a:p>
          <a:p>
            <a:pPr algn="l">
              <a:spcBef>
                <a:spcPct val="20000"/>
              </a:spcBef>
            </a:pPr>
            <a:r>
              <a:rPr lang="en-GB" sz="2000" dirty="0">
                <a:ea typeface="+mj-lt"/>
                <a:cs typeface="+mj-lt"/>
              </a:rPr>
              <a:t>Approaches and the skills in supporting the protege / </a:t>
            </a:r>
            <a:r>
              <a:rPr lang="en-GB" sz="2000" dirty="0" err="1">
                <a:ea typeface="+mj-lt"/>
                <a:cs typeface="+mj-lt"/>
              </a:rPr>
              <a:t>coachee</a:t>
            </a:r>
            <a:r>
              <a:rPr lang="en-GB" sz="2000" dirty="0">
                <a:ea typeface="+mj-lt"/>
                <a:cs typeface="+mj-lt"/>
              </a:rPr>
              <a:t> to make desired changes will be explored and demonstrated </a:t>
            </a:r>
            <a:br>
              <a:rPr lang="en-GB" sz="2000" dirty="0">
                <a:ea typeface="+mj-lt"/>
                <a:cs typeface="+mj-lt"/>
              </a:rPr>
            </a:br>
            <a:endParaRPr lang="en-GB" sz="2000" dirty="0">
              <a:ea typeface="+mj-lt"/>
              <a:cs typeface="+mj-lt"/>
            </a:endParaRPr>
          </a:p>
          <a:p>
            <a:pPr algn="l">
              <a:spcBef>
                <a:spcPct val="20000"/>
              </a:spcBef>
            </a:pPr>
            <a:r>
              <a:rPr lang="en-GB" sz="2000" dirty="0">
                <a:ea typeface="+mj-lt"/>
                <a:cs typeface="+mj-lt"/>
              </a:rPr>
              <a:t>Decision making and rationality</a:t>
            </a:r>
            <a:endParaRPr lang="en-US" sz="2000" dirty="0">
              <a:ea typeface="+mj-lt"/>
              <a:cs typeface="+mj-lt"/>
            </a:endParaRPr>
          </a:p>
          <a:p>
            <a:pPr algn="l">
              <a:spcBef>
                <a:spcPct val="20000"/>
              </a:spcBef>
            </a:pPr>
            <a:endParaRPr lang="en-US" sz="2000" dirty="0">
              <a:ea typeface="+mj-lt"/>
              <a:cs typeface="+mj-lt"/>
            </a:endParaRPr>
          </a:p>
          <a:p>
            <a:pPr algn="l">
              <a:spcBef>
                <a:spcPct val="20000"/>
              </a:spcBef>
            </a:pPr>
            <a:endParaRPr lang="en-GB" sz="2000" dirty="0">
              <a:ea typeface="+mj-lt"/>
              <a:cs typeface="+mj-lt"/>
            </a:endParaRPr>
          </a:p>
          <a:p>
            <a:pPr algn="l"/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30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</p:spPr>
        <p:txBody>
          <a:bodyPr anchor="ctr">
            <a:normAutofit/>
          </a:bodyPr>
          <a:lstStyle/>
          <a:p>
            <a:r>
              <a:rPr lang="en-GB" sz="3200" dirty="0"/>
              <a:t>Outcome and Orientation Models </a:t>
            </a:r>
            <a:endParaRPr lang="en-GB" sz="3200" dirty="0"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D50EE8-8E69-78B6-30BA-A9D958402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331293"/>
              </p:ext>
            </p:extLst>
          </p:nvPr>
        </p:nvGraphicFramePr>
        <p:xfrm>
          <a:off x="457200" y="1052736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457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OOM should enable mentors to...</a:t>
            </a:r>
            <a:endParaRPr lang="en-GB" sz="2400" dirty="0"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72C78C-001B-E9CE-F50C-98F71BE24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248149"/>
              </p:ext>
            </p:extLst>
          </p:nvPr>
        </p:nvGraphicFramePr>
        <p:xfrm>
          <a:off x="457200" y="1255526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340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OOM</a:t>
            </a:r>
            <a:endParaRPr lang="en-GB" sz="3200" dirty="0">
              <a:cs typeface="Calibri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078806"/>
            <a:ext cx="8229600" cy="4484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926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Or this….</a:t>
            </a:r>
            <a:endParaRPr lang="en-GB" sz="3200" dirty="0">
              <a:cs typeface="Calibri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004" y="1200220"/>
            <a:ext cx="7787991" cy="4536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9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And it goes on…</a:t>
            </a:r>
            <a:endParaRPr lang="en-GB" sz="3200" dirty="0">
              <a:cs typeface="Calibri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665" y="1227873"/>
            <a:ext cx="6048670" cy="4536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270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Activity: 20 mins</a:t>
            </a:r>
            <a:endParaRPr lang="en-GB" sz="3200" dirty="0"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228384-0289-983D-54CE-0DB517512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677320"/>
              </p:ext>
            </p:extLst>
          </p:nvPr>
        </p:nvGraphicFramePr>
        <p:xfrm>
          <a:off x="457200" y="1052736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106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Decision making in mentoring - classic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7704"/>
            <a:ext cx="4038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Define and understand the problem</a:t>
            </a:r>
            <a:endParaRPr lang="en-GB" sz="22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2200" dirty="0"/>
              <a:t>Identify the criteria and outcomes you will use to judge possible solutions</a:t>
            </a:r>
            <a:endParaRPr lang="en-GB" sz="22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2200" dirty="0"/>
              <a:t>Decide how important each criterion and outcome is</a:t>
            </a:r>
            <a:endParaRPr lang="en-GB" sz="22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2200" dirty="0"/>
              <a:t>Generate a list of possible alternatives</a:t>
            </a:r>
            <a:endParaRPr lang="en-GB" sz="22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2200" dirty="0"/>
              <a:t>Evaluate those alternatives</a:t>
            </a:r>
            <a:endParaRPr lang="en-GB" sz="22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2200" dirty="0"/>
              <a:t>Determine the best solution</a:t>
            </a:r>
            <a:endParaRPr lang="en-GB" sz="22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2200" dirty="0"/>
              <a:t>Implement</a:t>
            </a:r>
            <a:endParaRPr lang="en-GB" sz="2200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60856"/>
            <a:ext cx="4038600" cy="3109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721238"/>
      </p:ext>
    </p:extLst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nk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d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le Blue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urple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Yellow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war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D166249C86B4181619FC5C9CA943F" ma:contentTypeVersion="10" ma:contentTypeDescription="Create a new document." ma:contentTypeScope="" ma:versionID="2246e34a5d652cad6e836f584c6ee86b">
  <xsd:schema xmlns:xsd="http://www.w3.org/2001/XMLSchema" xmlns:xs="http://www.w3.org/2001/XMLSchema" xmlns:p="http://schemas.microsoft.com/office/2006/metadata/properties" xmlns:ns2="d8230981-556f-4cb7-bc37-c4abfa4c54a9" xmlns:ns3="1fd129f1-8607-4d74-b2f4-cb7a1279389a" xmlns:ns4="8e433ee3-7106-40d1-9491-a08cce743ddd" targetNamespace="http://schemas.microsoft.com/office/2006/metadata/properties" ma:root="true" ma:fieldsID="3fbf725d413eda7db98816b4d8513927" ns2:_="" ns3:_="" ns4:_="">
    <xsd:import namespace="d8230981-556f-4cb7-bc37-c4abfa4c54a9"/>
    <xsd:import namespace="1fd129f1-8607-4d74-b2f4-cb7a1279389a"/>
    <xsd:import namespace="8e433ee3-7106-40d1-9491-a08cce743d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30981-556f-4cb7-bc37-c4abfa4c5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007fe07-1463-45af-bec5-3880e262d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129f1-8607-4d74-b2f4-cb7a127938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33ee3-7106-40d1-9491-a08cce743dd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e9381a9-6eb8-4507-89c0-4dc06fcb2fc9}" ma:internalName="TaxCatchAll" ma:showField="CatchAllData" ma:web="8e433ee3-7106-40d1-9491-a08cce743d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33ee3-7106-40d1-9491-a08cce743ddd" xsi:nil="true"/>
    <lcf76f155ced4ddcb4097134ff3c332f xmlns="d8230981-556f-4cb7-bc37-c4abfa4c54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7113C6-F276-4B84-91D6-F4E581E653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E24384-EECB-4CAD-87D3-2A7598AC0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230981-556f-4cb7-bc37-c4abfa4c54a9"/>
    <ds:schemaRef ds:uri="1fd129f1-8607-4d74-b2f4-cb7a1279389a"/>
    <ds:schemaRef ds:uri="8e433ee3-7106-40d1-9491-a08cce743d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3EE76F-27F1-4F41-A9BE-69E56A9B817F}">
  <ds:schemaRefs>
    <ds:schemaRef ds:uri="http://schemas.microsoft.com/office/2006/metadata/properties"/>
    <ds:schemaRef ds:uri="http://schemas.microsoft.com/office/infopath/2007/PartnerControls"/>
    <ds:schemaRef ds:uri="ec85c274-d3d7-4b06-a205-47962021e782"/>
    <ds:schemaRef ds:uri="de39fe99-9bb0-4a2d-8eab-f6dc3503e98d"/>
    <ds:schemaRef ds:uri="8e433ee3-7106-40d1-9491-a08cce743ddd"/>
    <ds:schemaRef ds:uri="d8230981-556f-4cb7-bc37-c4abfa4c54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1218</Words>
  <Application>Microsoft Office PowerPoint</Application>
  <PresentationFormat>On-screen Show (4:3)</PresentationFormat>
  <Paragraphs>96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Blue</vt:lpstr>
      <vt:lpstr>Pink</vt:lpstr>
      <vt:lpstr>Orange</vt:lpstr>
      <vt:lpstr>Red</vt:lpstr>
      <vt:lpstr>Green</vt:lpstr>
      <vt:lpstr>Pale Blue</vt:lpstr>
      <vt:lpstr>Purple</vt:lpstr>
      <vt:lpstr>Yellow</vt:lpstr>
      <vt:lpstr>Awards</vt:lpstr>
      <vt:lpstr>Coaching and Mentoring:  an “How to” learning opportunity  Theme 3.1: Enabling and facilitating change – enabling insight and learning</vt:lpstr>
      <vt:lpstr>In this session  An exploration of Outcome Orientation models, that will bring about insight and learning of the protege / coachee  Approaches and the skills in supporting the protege / coachee to make desired changes will be explored and demonstrated   Decision making and rationality   </vt:lpstr>
      <vt:lpstr>Outcome and Orientation Models </vt:lpstr>
      <vt:lpstr>OOM should enable mentors to...</vt:lpstr>
      <vt:lpstr>OOM</vt:lpstr>
      <vt:lpstr>Or this….</vt:lpstr>
      <vt:lpstr>And it goes on…</vt:lpstr>
      <vt:lpstr>Activity: 20 mins</vt:lpstr>
      <vt:lpstr>Decision making in mentoring - classic</vt:lpstr>
      <vt:lpstr>Changing behaviour: a key feature of the MC role</vt:lpstr>
      <vt:lpstr>Behaviour change in MC</vt:lpstr>
      <vt:lpstr>PowerPoint Presentation</vt:lpstr>
      <vt:lpstr>And for new roles…</vt:lpstr>
      <vt:lpstr>Activity: 10 mins </vt:lpstr>
      <vt:lpstr> Feedback 10mins : </vt:lpstr>
      <vt:lpstr>PowerPoint Presentation</vt:lpstr>
    </vt:vector>
  </TitlesOfParts>
  <Company>University of Huddersfield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and Mentoring - Session 5</dc:title>
  <dc:creator>QAA</dc:creator>
  <cp:lastModifiedBy>Michael Snowden</cp:lastModifiedBy>
  <cp:revision>124</cp:revision>
  <dcterms:created xsi:type="dcterms:W3CDTF">2017-11-03T09:46:15Z</dcterms:created>
  <dcterms:modified xsi:type="dcterms:W3CDTF">2023-05-02T15:06:21Z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0x010100DA4D166249C86B4181619FC5C9CA943F</vt:lpwstr>
  </property>
  <property fmtid="{D5CDD505-2E9C-101B-9397-08002B2CF9AE}" pid="3" name="MediaServiceImageTags">
    <vt:lpwstr/>
  </property>
</Properties>
</file>