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4"/>
  </p:notesMasterIdLst>
  <p:sldIdLst>
    <p:sldId id="319" r:id="rId5"/>
    <p:sldId id="308" r:id="rId6"/>
    <p:sldId id="320" r:id="rId7"/>
    <p:sldId id="321" r:id="rId8"/>
    <p:sldId id="322" r:id="rId9"/>
    <p:sldId id="330" r:id="rId10"/>
    <p:sldId id="324" r:id="rId11"/>
    <p:sldId id="331" r:id="rId12"/>
    <p:sldId id="323" r:id="rId13"/>
    <p:sldId id="332" r:id="rId14"/>
    <p:sldId id="326" r:id="rId15"/>
    <p:sldId id="333" r:id="rId16"/>
    <p:sldId id="325" r:id="rId17"/>
    <p:sldId id="334" r:id="rId18"/>
    <p:sldId id="328" r:id="rId19"/>
    <p:sldId id="335" r:id="rId20"/>
    <p:sldId id="329" r:id="rId21"/>
    <p:sldId id="336" r:id="rId22"/>
    <p:sldId id="32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7CF1CA-FEF5-F57A-4FC0-7209BAADDB6C}" v="601" dt="2023-05-10T14:15:36.186"/>
    <p1510:client id="{9ADC4208-AE60-45BD-9D45-5EBB2659273F}" v="89" dt="2023-05-10T09:45:36.8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9" autoAdjust="0"/>
    <p:restoredTop sz="63501" autoAdjust="0"/>
  </p:normalViewPr>
  <p:slideViewPr>
    <p:cSldViewPr snapToGrid="0">
      <p:cViewPr varScale="1">
        <p:scale>
          <a:sx n="74" d="100"/>
          <a:sy n="74" d="100"/>
        </p:scale>
        <p:origin x="948" y="6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 Castle" userId="S::k.castle@qaa.ac.uk::e82a66c0-0917-42fe-9517-02330ba15e4f" providerId="AD" clId="Web-{617CF1CA-FEF5-F57A-4FC0-7209BAADDB6C}"/>
    <pc:docChg chg="mod modSld modMainMaster setSldSz">
      <pc:chgData name="Kerr Castle" userId="S::k.castle@qaa.ac.uk::e82a66c0-0917-42fe-9517-02330ba15e4f" providerId="AD" clId="Web-{617CF1CA-FEF5-F57A-4FC0-7209BAADDB6C}" dt="2023-05-10T14:15:36.186" v="695" actId="20577"/>
      <pc:docMkLst>
        <pc:docMk/>
      </pc:docMkLst>
      <pc:sldChg chg="modSp modNotes">
        <pc:chgData name="Kerr Castle" userId="S::k.castle@qaa.ac.uk::e82a66c0-0917-42fe-9517-02330ba15e4f" providerId="AD" clId="Web-{617CF1CA-FEF5-F57A-4FC0-7209BAADDB6C}" dt="2023-05-10T14:15:36.186" v="695" actId="20577"/>
        <pc:sldMkLst>
          <pc:docMk/>
          <pc:sldMk cId="1011581608" sldId="308"/>
        </pc:sldMkLst>
        <pc:spChg chg="mod">
          <ac:chgData name="Kerr Castle" userId="S::k.castle@qaa.ac.uk::e82a66c0-0917-42fe-9517-02330ba15e4f" providerId="AD" clId="Web-{617CF1CA-FEF5-F57A-4FC0-7209BAADDB6C}" dt="2023-05-10T14:15:36.186" v="695" actId="20577"/>
          <ac:spMkLst>
            <pc:docMk/>
            <pc:sldMk cId="1011581608" sldId="308"/>
            <ac:spMk id="2" creationId="{00000000-0000-0000-0000-000000000000}"/>
          </ac:spMkLst>
        </pc:spChg>
        <pc:graphicFrameChg chg="mod modGraphic">
          <ac:chgData name="Kerr Castle" userId="S::k.castle@qaa.ac.uk::e82a66c0-0917-42fe-9517-02330ba15e4f" providerId="AD" clId="Web-{617CF1CA-FEF5-F57A-4FC0-7209BAADDB6C}" dt="2023-05-10T13:57:55.474" v="118" actId="20577"/>
          <ac:graphicFrameMkLst>
            <pc:docMk/>
            <pc:sldMk cId="1011581608" sldId="308"/>
            <ac:graphicFrameMk id="5" creationId="{A16590B0-4B8C-D51F-B8C0-FDE4A05B2C25}"/>
          </ac:graphicFrameMkLst>
        </pc:graphicFrameChg>
      </pc:sldChg>
      <pc:sldChg chg="modSp">
        <pc:chgData name="Kerr Castle" userId="S::k.castle@qaa.ac.uk::e82a66c0-0917-42fe-9517-02330ba15e4f" providerId="AD" clId="Web-{617CF1CA-FEF5-F57A-4FC0-7209BAADDB6C}" dt="2023-05-10T13:51:55.871" v="44" actId="20577"/>
        <pc:sldMkLst>
          <pc:docMk/>
          <pc:sldMk cId="3940120012" sldId="319"/>
        </pc:sldMkLst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3940120012" sldId="319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55.871" v="44" actId="20577"/>
          <ac:spMkLst>
            <pc:docMk/>
            <pc:sldMk cId="3940120012" sldId="319"/>
            <ac:spMk id="3" creationId="{00000000-0000-0000-0000-000000000000}"/>
          </ac:spMkLst>
        </pc:spChg>
      </pc:sldChg>
      <pc:sldChg chg="modSp modNotes">
        <pc:chgData name="Kerr Castle" userId="S::k.castle@qaa.ac.uk::e82a66c0-0917-42fe-9517-02330ba15e4f" providerId="AD" clId="Web-{617CF1CA-FEF5-F57A-4FC0-7209BAADDB6C}" dt="2023-05-10T13:58:39.896" v="158"/>
        <pc:sldMkLst>
          <pc:docMk/>
          <pc:sldMk cId="2951945557" sldId="320"/>
        </pc:sldMkLst>
        <pc:spChg chg="mod">
          <ac:chgData name="Kerr Castle" userId="S::k.castle@qaa.ac.uk::e82a66c0-0917-42fe-9517-02330ba15e4f" providerId="AD" clId="Web-{617CF1CA-FEF5-F57A-4FC0-7209BAADDB6C}" dt="2023-05-10T13:58:27.552" v="156"/>
          <ac:spMkLst>
            <pc:docMk/>
            <pc:sldMk cId="2951945557" sldId="320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8:32.818" v="157" actId="20577"/>
          <ac:spMkLst>
            <pc:docMk/>
            <pc:sldMk cId="2951945557" sldId="320"/>
            <ac:spMk id="3" creationId="{00000000-0000-0000-0000-000000000000}"/>
          </ac:spMkLst>
        </pc:spChg>
      </pc:sldChg>
      <pc:sldChg chg="modSp modNotes">
        <pc:chgData name="Kerr Castle" userId="S::k.castle@qaa.ac.uk::e82a66c0-0917-42fe-9517-02330ba15e4f" providerId="AD" clId="Web-{617CF1CA-FEF5-F57A-4FC0-7209BAADDB6C}" dt="2023-05-10T14:02:27.730" v="187"/>
        <pc:sldMkLst>
          <pc:docMk/>
          <pc:sldMk cId="4257293559" sldId="321"/>
        </pc:sldMkLst>
        <pc:spChg chg="mod">
          <ac:chgData name="Kerr Castle" userId="S::k.castle@qaa.ac.uk::e82a66c0-0917-42fe-9517-02330ba15e4f" providerId="AD" clId="Web-{617CF1CA-FEF5-F57A-4FC0-7209BAADDB6C}" dt="2023-05-10T13:59:28.835" v="171" actId="20577"/>
          <ac:spMkLst>
            <pc:docMk/>
            <pc:sldMk cId="4257293559" sldId="321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9:40.288" v="175" actId="20577"/>
          <ac:spMkLst>
            <pc:docMk/>
            <pc:sldMk cId="4257293559" sldId="321"/>
            <ac:spMk id="4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4257293559" sldId="321"/>
            <ac:spMk id="9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4257293559" sldId="321"/>
            <ac:spMk id="21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4257293559" sldId="321"/>
            <ac:spMk id="2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4257293559" sldId="321"/>
            <ac:spMk id="2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4257293559" sldId="321"/>
            <ac:spMk id="24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4257293559" sldId="321"/>
            <ac:spMk id="25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4257293559" sldId="321"/>
            <ac:spMk id="26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4257293559" sldId="321"/>
            <ac:spMk id="27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4257293559" sldId="321"/>
            <ac:spMk id="28" creationId="{00000000-0000-0000-0000-000000000000}"/>
          </ac:spMkLst>
        </pc:spChg>
      </pc:sldChg>
      <pc:sldChg chg="modSp">
        <pc:chgData name="Kerr Castle" userId="S::k.castle@qaa.ac.uk::e82a66c0-0917-42fe-9517-02330ba15e4f" providerId="AD" clId="Web-{617CF1CA-FEF5-F57A-4FC0-7209BAADDB6C}" dt="2023-05-10T14:15:22.717" v="693" actId="20577"/>
        <pc:sldMkLst>
          <pc:docMk/>
          <pc:sldMk cId="1375782458" sldId="322"/>
        </pc:sldMkLst>
        <pc:spChg chg="mod">
          <ac:chgData name="Kerr Castle" userId="S::k.castle@qaa.ac.uk::e82a66c0-0917-42fe-9517-02330ba15e4f" providerId="AD" clId="Web-{617CF1CA-FEF5-F57A-4FC0-7209BAADDB6C}" dt="2023-05-10T14:15:22.717" v="693" actId="20577"/>
          <ac:spMkLst>
            <pc:docMk/>
            <pc:sldMk cId="1375782458" sldId="322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2:41.246" v="188" actId="20577"/>
          <ac:spMkLst>
            <pc:docMk/>
            <pc:sldMk cId="1375782458" sldId="322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1375782458" sldId="322"/>
            <ac:spMk id="5" creationId="{C9A287FF-434D-B815-0A8F-7E91127BCE0C}"/>
          </ac:spMkLst>
        </pc:spChg>
      </pc:sldChg>
      <pc:sldChg chg="delSp modSp modNotes">
        <pc:chgData name="Kerr Castle" userId="S::k.castle@qaa.ac.uk::e82a66c0-0917-42fe-9517-02330ba15e4f" providerId="AD" clId="Web-{617CF1CA-FEF5-F57A-4FC0-7209BAADDB6C}" dt="2023-05-10T14:14:57.185" v="685" actId="20577"/>
        <pc:sldMkLst>
          <pc:docMk/>
          <pc:sldMk cId="2282034424" sldId="323"/>
        </pc:sldMkLst>
        <pc:spChg chg="mod">
          <ac:chgData name="Kerr Castle" userId="S::k.castle@qaa.ac.uk::e82a66c0-0917-42fe-9517-02330ba15e4f" providerId="AD" clId="Web-{617CF1CA-FEF5-F57A-4FC0-7209BAADDB6C}" dt="2023-05-10T14:14:57.185" v="685" actId="20577"/>
          <ac:spMkLst>
            <pc:docMk/>
            <pc:sldMk cId="2282034424" sldId="323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3:43.482" v="205" actId="20577"/>
          <ac:spMkLst>
            <pc:docMk/>
            <pc:sldMk cId="2282034424" sldId="323"/>
            <ac:spMk id="5" creationId="{00000000-0000-0000-0000-000000000000}"/>
          </ac:spMkLst>
        </pc:spChg>
        <pc:spChg chg="del mod">
          <ac:chgData name="Kerr Castle" userId="S::k.castle@qaa.ac.uk::e82a66c0-0917-42fe-9517-02330ba15e4f" providerId="AD" clId="Web-{617CF1CA-FEF5-F57A-4FC0-7209BAADDB6C}" dt="2023-05-10T14:03:34.825" v="201"/>
          <ac:spMkLst>
            <pc:docMk/>
            <pc:sldMk cId="2282034424" sldId="323"/>
            <ac:spMk id="6" creationId="{EF8F742A-DAAA-857F-447B-E359706C6B8D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2282034424" sldId="323"/>
            <ac:spMk id="7" creationId="{C4763D4A-173D-8288-E5C1-2952A7E7AAA8}"/>
          </ac:spMkLst>
        </pc:spChg>
      </pc:sldChg>
      <pc:sldChg chg="modSp">
        <pc:chgData name="Kerr Castle" userId="S::k.castle@qaa.ac.uk::e82a66c0-0917-42fe-9517-02330ba15e4f" providerId="AD" clId="Web-{617CF1CA-FEF5-F57A-4FC0-7209BAADDB6C}" dt="2023-05-10T14:15:10.560" v="689" actId="20577"/>
        <pc:sldMkLst>
          <pc:docMk/>
          <pc:sldMk cId="151426870" sldId="324"/>
        </pc:sldMkLst>
        <pc:spChg chg="mod">
          <ac:chgData name="Kerr Castle" userId="S::k.castle@qaa.ac.uk::e82a66c0-0917-42fe-9517-02330ba15e4f" providerId="AD" clId="Web-{617CF1CA-FEF5-F57A-4FC0-7209BAADDB6C}" dt="2023-05-10T14:15:10.560" v="689" actId="20577"/>
          <ac:spMkLst>
            <pc:docMk/>
            <pc:sldMk cId="151426870" sldId="324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2:58.762" v="191" actId="20577"/>
          <ac:spMkLst>
            <pc:docMk/>
            <pc:sldMk cId="151426870" sldId="324"/>
            <ac:spMk id="6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151426870" sldId="324"/>
            <ac:spMk id="7" creationId="{29C6469D-B09E-AD76-9C29-EE23A02771C9}"/>
          </ac:spMkLst>
        </pc:spChg>
      </pc:sldChg>
      <pc:sldChg chg="modSp modNotes">
        <pc:chgData name="Kerr Castle" userId="S::k.castle@qaa.ac.uk::e82a66c0-0917-42fe-9517-02330ba15e4f" providerId="AD" clId="Web-{617CF1CA-FEF5-F57A-4FC0-7209BAADDB6C}" dt="2023-05-10T14:14:30.434" v="677" actId="20577"/>
        <pc:sldMkLst>
          <pc:docMk/>
          <pc:sldMk cId="910453324" sldId="325"/>
        </pc:sldMkLst>
        <pc:spChg chg="mod">
          <ac:chgData name="Kerr Castle" userId="S::k.castle@qaa.ac.uk::e82a66c0-0917-42fe-9517-02330ba15e4f" providerId="AD" clId="Web-{617CF1CA-FEF5-F57A-4FC0-7209BAADDB6C}" dt="2023-05-10T14:14:30.434" v="677" actId="20577"/>
          <ac:spMkLst>
            <pc:docMk/>
            <pc:sldMk cId="910453324" sldId="325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910453324" sldId="325"/>
            <ac:spMk id="5" creationId="{C6BFC3B7-1301-373B-9C73-B6DAC9D37B60}"/>
          </ac:spMkLst>
        </pc:spChg>
        <pc:picChg chg="mod">
          <ac:chgData name="Kerr Castle" userId="S::k.castle@qaa.ac.uk::e82a66c0-0917-42fe-9517-02330ba15e4f" providerId="AD" clId="Web-{617CF1CA-FEF5-F57A-4FC0-7209BAADDB6C}" dt="2023-05-10T14:05:18.093" v="215" actId="1076"/>
          <ac:picMkLst>
            <pc:docMk/>
            <pc:sldMk cId="910453324" sldId="325"/>
            <ac:picMk id="4" creationId="{00000000-0000-0000-0000-000000000000}"/>
          </ac:picMkLst>
        </pc:picChg>
      </pc:sldChg>
      <pc:sldChg chg="modSp">
        <pc:chgData name="Kerr Castle" userId="S::k.castle@qaa.ac.uk::e82a66c0-0917-42fe-9517-02330ba15e4f" providerId="AD" clId="Web-{617CF1CA-FEF5-F57A-4FC0-7209BAADDB6C}" dt="2023-05-10T14:14:42.700" v="681" actId="20577"/>
        <pc:sldMkLst>
          <pc:docMk/>
          <pc:sldMk cId="836085478" sldId="326"/>
        </pc:sldMkLst>
        <pc:spChg chg="mod">
          <ac:chgData name="Kerr Castle" userId="S::k.castle@qaa.ac.uk::e82a66c0-0917-42fe-9517-02330ba15e4f" providerId="AD" clId="Web-{617CF1CA-FEF5-F57A-4FC0-7209BAADDB6C}" dt="2023-05-10T14:14:42.700" v="681" actId="20577"/>
          <ac:spMkLst>
            <pc:docMk/>
            <pc:sldMk cId="836085478" sldId="326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4:54.999" v="212" actId="20577"/>
          <ac:spMkLst>
            <pc:docMk/>
            <pc:sldMk cId="836085478" sldId="326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836085478" sldId="326"/>
            <ac:spMk id="5" creationId="{95BB0929-8456-C5DD-BBC7-4EE64B66A624}"/>
          </ac:spMkLst>
        </pc:spChg>
      </pc:sldChg>
      <pc:sldChg chg="modSp">
        <pc:chgData name="Kerr Castle" userId="S::k.castle@qaa.ac.uk::e82a66c0-0917-42fe-9517-02330ba15e4f" providerId="AD" clId="Web-{617CF1CA-FEF5-F57A-4FC0-7209BAADDB6C}" dt="2023-05-10T14:13:58.887" v="671" actId="20577"/>
        <pc:sldMkLst>
          <pc:docMk/>
          <pc:sldMk cId="1856279406" sldId="327"/>
        </pc:sldMkLst>
        <pc:spChg chg="mod">
          <ac:chgData name="Kerr Castle" userId="S::k.castle@qaa.ac.uk::e82a66c0-0917-42fe-9517-02330ba15e4f" providerId="AD" clId="Web-{617CF1CA-FEF5-F57A-4FC0-7209BAADDB6C}" dt="2023-05-10T14:13:58.887" v="671" actId="20577"/>
          <ac:spMkLst>
            <pc:docMk/>
            <pc:sldMk cId="1856279406" sldId="327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13:47.277" v="670" actId="20577"/>
          <ac:spMkLst>
            <pc:docMk/>
            <pc:sldMk cId="1856279406" sldId="327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1856279406" sldId="327"/>
            <ac:spMk id="5" creationId="{8146E0F0-77C0-6258-0887-18B794B264BB}"/>
          </ac:spMkLst>
        </pc:spChg>
      </pc:sldChg>
      <pc:sldChg chg="delSp modSp modNotes">
        <pc:chgData name="Kerr Castle" userId="S::k.castle@qaa.ac.uk::e82a66c0-0917-42fe-9517-02330ba15e4f" providerId="AD" clId="Web-{617CF1CA-FEF5-F57A-4FC0-7209BAADDB6C}" dt="2023-05-10T14:14:21.090" v="675" actId="20577"/>
        <pc:sldMkLst>
          <pc:docMk/>
          <pc:sldMk cId="3233177368" sldId="328"/>
        </pc:sldMkLst>
        <pc:spChg chg="mod">
          <ac:chgData name="Kerr Castle" userId="S::k.castle@qaa.ac.uk::e82a66c0-0917-42fe-9517-02330ba15e4f" providerId="AD" clId="Web-{617CF1CA-FEF5-F57A-4FC0-7209BAADDB6C}" dt="2023-05-10T14:14:21.090" v="675" actId="20577"/>
          <ac:spMkLst>
            <pc:docMk/>
            <pc:sldMk cId="3233177368" sldId="328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6:34.126" v="237" actId="1076"/>
          <ac:spMkLst>
            <pc:docMk/>
            <pc:sldMk cId="3233177368" sldId="328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3233177368" sldId="328"/>
            <ac:spMk id="10" creationId="{24B6168B-8B57-B46D-91CF-B49FB468698A}"/>
          </ac:spMkLst>
        </pc:spChg>
        <pc:picChg chg="mod">
          <ac:chgData name="Kerr Castle" userId="S::k.castle@qaa.ac.uk::e82a66c0-0917-42fe-9517-02330ba15e4f" providerId="AD" clId="Web-{617CF1CA-FEF5-F57A-4FC0-7209BAADDB6C}" dt="2023-05-10T14:07:03.846" v="243" actId="14100"/>
          <ac:picMkLst>
            <pc:docMk/>
            <pc:sldMk cId="3233177368" sldId="328"/>
            <ac:picMk id="5" creationId="{00000000-0000-0000-0000-000000000000}"/>
          </ac:picMkLst>
        </pc:picChg>
        <pc:picChg chg="mod">
          <ac:chgData name="Kerr Castle" userId="S::k.castle@qaa.ac.uk::e82a66c0-0917-42fe-9517-02330ba15e4f" providerId="AD" clId="Web-{617CF1CA-FEF5-F57A-4FC0-7209BAADDB6C}" dt="2023-05-10T14:07:13.361" v="245" actId="1076"/>
          <ac:picMkLst>
            <pc:docMk/>
            <pc:sldMk cId="3233177368" sldId="328"/>
            <ac:picMk id="6" creationId="{00000000-0000-0000-0000-000000000000}"/>
          </ac:picMkLst>
        </pc:picChg>
        <pc:picChg chg="del mod">
          <ac:chgData name="Kerr Castle" userId="S::k.castle@qaa.ac.uk::e82a66c0-0917-42fe-9517-02330ba15e4f" providerId="AD" clId="Web-{617CF1CA-FEF5-F57A-4FC0-7209BAADDB6C}" dt="2023-05-10T14:06:14.891" v="232"/>
          <ac:picMkLst>
            <pc:docMk/>
            <pc:sldMk cId="3233177368" sldId="328"/>
            <ac:picMk id="8" creationId="{00000000-0000-0000-0000-000000000000}"/>
          </ac:picMkLst>
        </pc:picChg>
        <pc:picChg chg="del mod">
          <ac:chgData name="Kerr Castle" userId="S::k.castle@qaa.ac.uk::e82a66c0-0917-42fe-9517-02330ba15e4f" providerId="AD" clId="Web-{617CF1CA-FEF5-F57A-4FC0-7209BAADDB6C}" dt="2023-05-10T14:06:45.142" v="238"/>
          <ac:picMkLst>
            <pc:docMk/>
            <pc:sldMk cId="3233177368" sldId="328"/>
            <ac:picMk id="9" creationId="{00000000-0000-0000-0000-000000000000}"/>
          </ac:picMkLst>
        </pc:picChg>
      </pc:sldChg>
      <pc:sldChg chg="addSp delSp modSp modNotes">
        <pc:chgData name="Kerr Castle" userId="S::k.castle@qaa.ac.uk::e82a66c0-0917-42fe-9517-02330ba15e4f" providerId="AD" clId="Web-{617CF1CA-FEF5-F57A-4FC0-7209BAADDB6C}" dt="2023-05-10T14:14:10.856" v="673" actId="20577"/>
        <pc:sldMkLst>
          <pc:docMk/>
          <pc:sldMk cId="2909834650" sldId="329"/>
        </pc:sldMkLst>
        <pc:spChg chg="mod">
          <ac:chgData name="Kerr Castle" userId="S::k.castle@qaa.ac.uk::e82a66c0-0917-42fe-9517-02330ba15e4f" providerId="AD" clId="Web-{617CF1CA-FEF5-F57A-4FC0-7209BAADDB6C}" dt="2023-05-10T14:14:10.856" v="673" actId="20577"/>
          <ac:spMkLst>
            <pc:docMk/>
            <pc:sldMk cId="2909834650" sldId="329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10:03.209" v="268" actId="20577"/>
          <ac:spMkLst>
            <pc:docMk/>
            <pc:sldMk cId="2909834650" sldId="329"/>
            <ac:spMk id="3" creationId="{00000000-0000-0000-0000-000000000000}"/>
          </ac:spMkLst>
        </pc:spChg>
        <pc:spChg chg="add del">
          <ac:chgData name="Kerr Castle" userId="S::k.castle@qaa.ac.uk::e82a66c0-0917-42fe-9517-02330ba15e4f" providerId="AD" clId="Web-{617CF1CA-FEF5-F57A-4FC0-7209BAADDB6C}" dt="2023-05-10T14:10:36.413" v="270"/>
          <ac:spMkLst>
            <pc:docMk/>
            <pc:sldMk cId="2909834650" sldId="329"/>
            <ac:spMk id="4" creationId="{B4F0AE57-CFC5-5B12-255E-3EA4BC0B354E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2909834650" sldId="329"/>
            <ac:spMk id="5" creationId="{22CD0F2D-2FA2-F951-2AA0-5A1206FBEA1B}"/>
          </ac:spMkLst>
        </pc:spChg>
        <pc:graphicFrameChg chg="add mod modGraphic">
          <ac:chgData name="Kerr Castle" userId="S::k.castle@qaa.ac.uk::e82a66c0-0917-42fe-9517-02330ba15e4f" providerId="AD" clId="Web-{617CF1CA-FEF5-F57A-4FC0-7209BAADDB6C}" dt="2023-05-10T14:12:36.291" v="642"/>
          <ac:graphicFrameMkLst>
            <pc:docMk/>
            <pc:sldMk cId="2909834650" sldId="329"/>
            <ac:graphicFrameMk id="6" creationId="{C68EABC2-4965-8D71-D045-DEDC2215BBAE}"/>
          </ac:graphicFrameMkLst>
        </pc:graphicFrameChg>
      </pc:sldChg>
      <pc:sldChg chg="modSp">
        <pc:chgData name="Kerr Castle" userId="S::k.castle@qaa.ac.uk::e82a66c0-0917-42fe-9517-02330ba15e4f" providerId="AD" clId="Web-{617CF1CA-FEF5-F57A-4FC0-7209BAADDB6C}" dt="2023-05-10T14:15:15.326" v="691" actId="20577"/>
        <pc:sldMkLst>
          <pc:docMk/>
          <pc:sldMk cId="392511412" sldId="330"/>
        </pc:sldMkLst>
        <pc:spChg chg="mod">
          <ac:chgData name="Kerr Castle" userId="S::k.castle@qaa.ac.uk::e82a66c0-0917-42fe-9517-02330ba15e4f" providerId="AD" clId="Web-{617CF1CA-FEF5-F57A-4FC0-7209BAADDB6C}" dt="2023-05-10T14:15:15.326" v="691" actId="20577"/>
          <ac:spMkLst>
            <pc:docMk/>
            <pc:sldMk cId="392511412" sldId="330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2:49.965" v="190" actId="20577"/>
          <ac:spMkLst>
            <pc:docMk/>
            <pc:sldMk cId="392511412" sldId="330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392511412" sldId="330"/>
            <ac:spMk id="5" creationId="{83F39CFE-D853-0294-F6D8-0F512CD6B378}"/>
          </ac:spMkLst>
        </pc:spChg>
      </pc:sldChg>
      <pc:sldChg chg="modSp">
        <pc:chgData name="Kerr Castle" userId="S::k.castle@qaa.ac.uk::e82a66c0-0917-42fe-9517-02330ba15e4f" providerId="AD" clId="Web-{617CF1CA-FEF5-F57A-4FC0-7209BAADDB6C}" dt="2023-05-10T14:15:04.060" v="687" actId="20577"/>
        <pc:sldMkLst>
          <pc:docMk/>
          <pc:sldMk cId="2044995825" sldId="331"/>
        </pc:sldMkLst>
        <pc:spChg chg="mod">
          <ac:chgData name="Kerr Castle" userId="S::k.castle@qaa.ac.uk::e82a66c0-0917-42fe-9517-02330ba15e4f" providerId="AD" clId="Web-{617CF1CA-FEF5-F57A-4FC0-7209BAADDB6C}" dt="2023-05-10T14:15:04.060" v="687" actId="20577"/>
          <ac:spMkLst>
            <pc:docMk/>
            <pc:sldMk cId="2044995825" sldId="331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3:20.387" v="194" actId="20577"/>
          <ac:spMkLst>
            <pc:docMk/>
            <pc:sldMk cId="2044995825" sldId="331"/>
            <ac:spMk id="6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2044995825" sldId="331"/>
            <ac:spMk id="7" creationId="{5D8B320D-4DA6-0896-8F52-64DEFC67CBEE}"/>
          </ac:spMkLst>
        </pc:spChg>
      </pc:sldChg>
      <pc:sldChg chg="modSp">
        <pc:chgData name="Kerr Castle" userId="S::k.castle@qaa.ac.uk::e82a66c0-0917-42fe-9517-02330ba15e4f" providerId="AD" clId="Web-{617CF1CA-FEF5-F57A-4FC0-7209BAADDB6C}" dt="2023-05-10T14:14:52.528" v="683" actId="20577"/>
        <pc:sldMkLst>
          <pc:docMk/>
          <pc:sldMk cId="3050570806" sldId="332"/>
        </pc:sldMkLst>
        <pc:spChg chg="mod">
          <ac:chgData name="Kerr Castle" userId="S::k.castle@qaa.ac.uk::e82a66c0-0917-42fe-9517-02330ba15e4f" providerId="AD" clId="Web-{617CF1CA-FEF5-F57A-4FC0-7209BAADDB6C}" dt="2023-05-10T14:14:52.528" v="683" actId="20577"/>
          <ac:spMkLst>
            <pc:docMk/>
            <pc:sldMk cId="3050570806" sldId="332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3050570806" sldId="332"/>
            <ac:spMk id="5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4:46.514" v="211" actId="20577"/>
          <ac:spMkLst>
            <pc:docMk/>
            <pc:sldMk cId="3050570806" sldId="332"/>
            <ac:spMk id="6" creationId="{8E1CF0C2-59E1-E5C0-F313-095FA9C22EFA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3050570806" sldId="332"/>
            <ac:spMk id="7" creationId="{97A073F7-E7F6-8A53-486E-E138DF41359F}"/>
          </ac:spMkLst>
        </pc:spChg>
      </pc:sldChg>
      <pc:sldChg chg="modSp">
        <pc:chgData name="Kerr Castle" userId="S::k.castle@qaa.ac.uk::e82a66c0-0917-42fe-9517-02330ba15e4f" providerId="AD" clId="Web-{617CF1CA-FEF5-F57A-4FC0-7209BAADDB6C}" dt="2023-05-10T14:14:37.122" v="679" actId="20577"/>
        <pc:sldMkLst>
          <pc:docMk/>
          <pc:sldMk cId="1052904709" sldId="333"/>
        </pc:sldMkLst>
        <pc:spChg chg="mod">
          <ac:chgData name="Kerr Castle" userId="S::k.castle@qaa.ac.uk::e82a66c0-0917-42fe-9517-02330ba15e4f" providerId="AD" clId="Web-{617CF1CA-FEF5-F57A-4FC0-7209BAADDB6C}" dt="2023-05-10T14:14:37.122" v="679" actId="20577"/>
          <ac:spMkLst>
            <pc:docMk/>
            <pc:sldMk cId="1052904709" sldId="333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5:04.718" v="213" actId="20577"/>
          <ac:spMkLst>
            <pc:docMk/>
            <pc:sldMk cId="1052904709" sldId="333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1052904709" sldId="333"/>
            <ac:spMk id="5" creationId="{BCF71B5B-5586-62AA-11BB-C4FBC4238DFC}"/>
          </ac:spMkLst>
        </pc:spChg>
      </pc:sldChg>
      <pc:sldChg chg="modSp">
        <pc:chgData name="Kerr Castle" userId="S::k.castle@qaa.ac.uk::e82a66c0-0917-42fe-9517-02330ba15e4f" providerId="AD" clId="Web-{617CF1CA-FEF5-F57A-4FC0-7209BAADDB6C}" dt="2023-05-10T14:14:25.309" v="676" actId="20577"/>
        <pc:sldMkLst>
          <pc:docMk/>
          <pc:sldMk cId="2764708714" sldId="334"/>
        </pc:sldMkLst>
        <pc:spChg chg="mod">
          <ac:chgData name="Kerr Castle" userId="S::k.castle@qaa.ac.uk::e82a66c0-0917-42fe-9517-02330ba15e4f" providerId="AD" clId="Web-{617CF1CA-FEF5-F57A-4FC0-7209BAADDB6C}" dt="2023-05-10T14:14:25.309" v="676" actId="20577"/>
          <ac:spMkLst>
            <pc:docMk/>
            <pc:sldMk cId="2764708714" sldId="334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6:06.454" v="231" actId="20577"/>
          <ac:spMkLst>
            <pc:docMk/>
            <pc:sldMk cId="2764708714" sldId="334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2764708714" sldId="334"/>
            <ac:spMk id="5" creationId="{B27B903D-8CEB-7640-A1BF-87522BF29011}"/>
          </ac:spMkLst>
        </pc:spChg>
      </pc:sldChg>
      <pc:sldChg chg="modSp">
        <pc:chgData name="Kerr Castle" userId="S::k.castle@qaa.ac.uk::e82a66c0-0917-42fe-9517-02330ba15e4f" providerId="AD" clId="Web-{617CF1CA-FEF5-F57A-4FC0-7209BAADDB6C}" dt="2023-05-10T14:14:14.403" v="674" actId="20577"/>
        <pc:sldMkLst>
          <pc:docMk/>
          <pc:sldMk cId="532053873" sldId="335"/>
        </pc:sldMkLst>
        <pc:spChg chg="mod">
          <ac:chgData name="Kerr Castle" userId="S::k.castle@qaa.ac.uk::e82a66c0-0917-42fe-9517-02330ba15e4f" providerId="AD" clId="Web-{617CF1CA-FEF5-F57A-4FC0-7209BAADDB6C}" dt="2023-05-10T14:14:14.403" v="674" actId="20577"/>
          <ac:spMkLst>
            <pc:docMk/>
            <pc:sldMk cId="532053873" sldId="335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08:44.645" v="260" actId="20577"/>
          <ac:spMkLst>
            <pc:docMk/>
            <pc:sldMk cId="532053873" sldId="335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532053873" sldId="335"/>
            <ac:spMk id="5" creationId="{F8E712AF-513F-4D68-6133-E64C198BC9D0}"/>
          </ac:spMkLst>
        </pc:spChg>
      </pc:sldChg>
      <pc:sldChg chg="modSp modNotes">
        <pc:chgData name="Kerr Castle" userId="S::k.castle@qaa.ac.uk::e82a66c0-0917-42fe-9517-02330ba15e4f" providerId="AD" clId="Web-{617CF1CA-FEF5-F57A-4FC0-7209BAADDB6C}" dt="2023-05-10T14:14:03.637" v="672" actId="20577"/>
        <pc:sldMkLst>
          <pc:docMk/>
          <pc:sldMk cId="4089198524" sldId="336"/>
        </pc:sldMkLst>
        <pc:spChg chg="mod">
          <ac:chgData name="Kerr Castle" userId="S::k.castle@qaa.ac.uk::e82a66c0-0917-42fe-9517-02330ba15e4f" providerId="AD" clId="Web-{617CF1CA-FEF5-F57A-4FC0-7209BAADDB6C}" dt="2023-05-10T14:14:03.637" v="672" actId="20577"/>
          <ac:spMkLst>
            <pc:docMk/>
            <pc:sldMk cId="4089198524" sldId="336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4:12:53.369" v="646" actId="20577"/>
          <ac:spMkLst>
            <pc:docMk/>
            <pc:sldMk cId="4089198524" sldId="336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k cId="4089198524" sldId="336"/>
            <ac:spMk id="6" creationId="{F70E1EF1-E589-3164-7D3D-4E8842E7D72D}"/>
          </ac:spMkLst>
        </pc:spChg>
      </pc:sldChg>
      <pc:sldMasterChg chg="modSp modSldLayout">
        <pc:chgData name="Kerr Castle" userId="S::k.castle@qaa.ac.uk::e82a66c0-0917-42fe-9517-02330ba15e4f" providerId="AD" clId="Web-{617CF1CA-FEF5-F57A-4FC0-7209BAADDB6C}" dt="2023-05-10T13:51:21.167" v="0"/>
        <pc:sldMasterMkLst>
          <pc:docMk/>
          <pc:sldMasterMk cId="4225380399" sldId="2147483672"/>
        </pc:sldMasterMkLst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asterMk cId="4225380399" sldId="2147483672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asterMk cId="4225380399" sldId="2147483672"/>
            <ac:spMk id="3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asterMk cId="4225380399" sldId="2147483672"/>
            <ac:spMk id="4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asterMk cId="4225380399" sldId="2147483672"/>
            <ac:spMk id="5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asterMk cId="4225380399" sldId="2147483672"/>
            <ac:spMk id="6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asterMk cId="4225380399" sldId="2147483672"/>
            <ac:spMk id="7" creationId="{00000000-0000-0000-0000-000000000000}"/>
          </ac:spMkLst>
        </pc:spChg>
        <pc:spChg chg="mod">
          <ac:chgData name="Kerr Castle" userId="S::k.castle@qaa.ac.uk::e82a66c0-0917-42fe-9517-02330ba15e4f" providerId="AD" clId="Web-{617CF1CA-FEF5-F57A-4FC0-7209BAADDB6C}" dt="2023-05-10T13:51:21.167" v="0"/>
          <ac:spMkLst>
            <pc:docMk/>
            <pc:sldMasterMk cId="4225380399" sldId="2147483672"/>
            <ac:spMk id="12" creationId="{00000000-0000-0000-0000-000000000000}"/>
          </ac:spMkLst>
        </pc:spChg>
        <pc:picChg chg="mod">
          <ac:chgData name="Kerr Castle" userId="S::k.castle@qaa.ac.uk::e82a66c0-0917-42fe-9517-02330ba15e4f" providerId="AD" clId="Web-{617CF1CA-FEF5-F57A-4FC0-7209BAADDB6C}" dt="2023-05-10T13:51:21.167" v="0"/>
          <ac:picMkLst>
            <pc:docMk/>
            <pc:sldMasterMk cId="4225380399" sldId="2147483672"/>
            <ac:picMk id="8" creationId="{00000000-0000-0000-0000-000000000000}"/>
          </ac:picMkLst>
        </pc:picChg>
        <pc:picChg chg="mod">
          <ac:chgData name="Kerr Castle" userId="S::k.castle@qaa.ac.uk::e82a66c0-0917-42fe-9517-02330ba15e4f" providerId="AD" clId="Web-{617CF1CA-FEF5-F57A-4FC0-7209BAADDB6C}" dt="2023-05-10T13:51:21.167" v="0"/>
          <ac:picMkLst>
            <pc:docMk/>
            <pc:sldMasterMk cId="4225380399" sldId="2147483672"/>
            <ac:picMk id="10" creationId="{00000000-0000-0000-0000-000000000000}"/>
          </ac:picMkLst>
        </pc:picChg>
        <pc:cxnChg chg="mod">
          <ac:chgData name="Kerr Castle" userId="S::k.castle@qaa.ac.uk::e82a66c0-0917-42fe-9517-02330ba15e4f" providerId="AD" clId="Web-{617CF1CA-FEF5-F57A-4FC0-7209BAADDB6C}" dt="2023-05-10T13:51:21.167" v="0"/>
          <ac:cxnSpMkLst>
            <pc:docMk/>
            <pc:sldMasterMk cId="4225380399" sldId="2147483672"/>
            <ac:cxnSpMk id="9" creationId="{00000000-0000-0000-0000-000000000000}"/>
          </ac:cxnSpMkLst>
        </pc:cxnChg>
        <pc:sldLayoutChg chg="modSp">
          <pc:chgData name="Kerr Castle" userId="S::k.castle@qaa.ac.uk::e82a66c0-0917-42fe-9517-02330ba15e4f" providerId="AD" clId="Web-{617CF1CA-FEF5-F57A-4FC0-7209BAADDB6C}" dt="2023-05-10T13:51:21.167" v="0"/>
          <pc:sldLayoutMkLst>
            <pc:docMk/>
            <pc:sldMasterMk cId="4225380399" sldId="2147483672"/>
            <pc:sldLayoutMk cId="3084369231" sldId="2147483673"/>
          </pc:sldLayoutMkLst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3084369231" sldId="2147483673"/>
              <ac:spMk id="2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3084369231" sldId="2147483673"/>
              <ac:spMk id="3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617CF1CA-FEF5-F57A-4FC0-7209BAADDB6C}" dt="2023-05-10T13:51:21.167" v="0"/>
          <pc:sldLayoutMkLst>
            <pc:docMk/>
            <pc:sldMasterMk cId="4225380399" sldId="2147483672"/>
            <pc:sldLayoutMk cId="2521142283" sldId="2147483675"/>
          </pc:sldLayoutMkLst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2521142283" sldId="2147483675"/>
              <ac:spMk id="2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2521142283" sldId="2147483675"/>
              <ac:spMk id="3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617CF1CA-FEF5-F57A-4FC0-7209BAADDB6C}" dt="2023-05-10T13:51:21.167" v="0"/>
          <pc:sldLayoutMkLst>
            <pc:docMk/>
            <pc:sldMasterMk cId="4225380399" sldId="2147483672"/>
            <pc:sldLayoutMk cId="3293417823" sldId="2147483676"/>
          </pc:sldLayoutMkLst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3293417823" sldId="2147483676"/>
              <ac:spMk id="3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3293417823" sldId="2147483676"/>
              <ac:spMk id="4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617CF1CA-FEF5-F57A-4FC0-7209BAADDB6C}" dt="2023-05-10T13:51:21.167" v="0"/>
          <pc:sldLayoutMkLst>
            <pc:docMk/>
            <pc:sldMasterMk cId="4225380399" sldId="2147483672"/>
            <pc:sldLayoutMk cId="1972016105" sldId="2147483677"/>
          </pc:sldLayoutMkLst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1972016105" sldId="2147483677"/>
              <ac:spMk id="3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1972016105" sldId="2147483677"/>
              <ac:spMk id="4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1972016105" sldId="2147483677"/>
              <ac:spMk id="5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1972016105" sldId="2147483677"/>
              <ac:spMk id="6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617CF1CA-FEF5-F57A-4FC0-7209BAADDB6C}" dt="2023-05-10T13:51:21.167" v="0"/>
          <pc:sldLayoutMkLst>
            <pc:docMk/>
            <pc:sldMasterMk cId="4225380399" sldId="2147483672"/>
            <pc:sldLayoutMk cId="2122328298" sldId="2147483680"/>
          </pc:sldLayoutMkLst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2122328298" sldId="2147483680"/>
              <ac:spMk id="2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2122328298" sldId="2147483680"/>
              <ac:spMk id="3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2122328298" sldId="2147483680"/>
              <ac:spMk id="4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617CF1CA-FEF5-F57A-4FC0-7209BAADDB6C}" dt="2023-05-10T13:51:21.167" v="0"/>
          <pc:sldLayoutMkLst>
            <pc:docMk/>
            <pc:sldMasterMk cId="4225380399" sldId="2147483672"/>
            <pc:sldLayoutMk cId="2747076442" sldId="2147483681"/>
          </pc:sldLayoutMkLst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2747076442" sldId="2147483681"/>
              <ac:spMk id="2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2747076442" sldId="2147483681"/>
              <ac:spMk id="3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2747076442" sldId="2147483681"/>
              <ac:spMk id="4" creationId="{00000000-0000-0000-0000-000000000000}"/>
            </ac:spMkLst>
          </pc:spChg>
        </pc:sldLayoutChg>
        <pc:sldLayoutChg chg="modSp">
          <pc:chgData name="Kerr Castle" userId="S::k.castle@qaa.ac.uk::e82a66c0-0917-42fe-9517-02330ba15e4f" providerId="AD" clId="Web-{617CF1CA-FEF5-F57A-4FC0-7209BAADDB6C}" dt="2023-05-10T13:51:21.167" v="0"/>
          <pc:sldLayoutMkLst>
            <pc:docMk/>
            <pc:sldMasterMk cId="4225380399" sldId="2147483672"/>
            <pc:sldLayoutMk cId="3265719974" sldId="2147483683"/>
          </pc:sldLayoutMkLst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3265719974" sldId="2147483683"/>
              <ac:spMk id="2" creationId="{00000000-0000-0000-0000-000000000000}"/>
            </ac:spMkLst>
          </pc:spChg>
          <pc:spChg chg="mod">
            <ac:chgData name="Kerr Castle" userId="S::k.castle@qaa.ac.uk::e82a66c0-0917-42fe-9517-02330ba15e4f" providerId="AD" clId="Web-{617CF1CA-FEF5-F57A-4FC0-7209BAADDB6C}" dt="2023-05-10T13:51:21.167" v="0"/>
            <ac:spMkLst>
              <pc:docMk/>
              <pc:sldMasterMk cId="4225380399" sldId="2147483672"/>
              <pc:sldLayoutMk cId="3265719974" sldId="2147483683"/>
              <ac:spMk id="3" creationId="{00000000-0000-0000-0000-000000000000}"/>
            </ac:spMkLst>
          </pc:spChg>
        </pc:sldLayoutChg>
      </pc:sldMasterChg>
    </pc:docChg>
  </pc:docChgLst>
  <pc:docChgLst>
    <pc:chgData name="Michael Snowden" userId="df56eb39-dfd9-4140-93f2-166d75bf0394" providerId="ADAL" clId="{8F3C8211-A741-4A2B-9994-26C03B69C100}"/>
    <pc:docChg chg="custSel modSld">
      <pc:chgData name="Michael Snowden" userId="df56eb39-dfd9-4140-93f2-166d75bf0394" providerId="ADAL" clId="{8F3C8211-A741-4A2B-9994-26C03B69C100}" dt="2023-03-31T21:25:24.096" v="125" actId="313"/>
      <pc:docMkLst>
        <pc:docMk/>
      </pc:docMkLst>
      <pc:sldChg chg="modSp">
        <pc:chgData name="Michael Snowden" userId="df56eb39-dfd9-4140-93f2-166d75bf0394" providerId="ADAL" clId="{8F3C8211-A741-4A2B-9994-26C03B69C100}" dt="2023-03-31T21:23:48.184" v="44" actId="20577"/>
        <pc:sldMkLst>
          <pc:docMk/>
          <pc:sldMk cId="1011581608" sldId="308"/>
        </pc:sldMkLst>
        <pc:graphicFrameChg chg="mod">
          <ac:chgData name="Michael Snowden" userId="df56eb39-dfd9-4140-93f2-166d75bf0394" providerId="ADAL" clId="{8F3C8211-A741-4A2B-9994-26C03B69C100}" dt="2023-03-31T21:23:48.184" v="44" actId="20577"/>
          <ac:graphicFrameMkLst>
            <pc:docMk/>
            <pc:sldMk cId="1011581608" sldId="308"/>
            <ac:graphicFrameMk id="5" creationId="{A16590B0-4B8C-D51F-B8C0-FDE4A05B2C25}"/>
          </ac:graphicFrameMkLst>
        </pc:graphicFrameChg>
      </pc:sldChg>
      <pc:sldChg chg="modSp mod">
        <pc:chgData name="Michael Snowden" userId="df56eb39-dfd9-4140-93f2-166d75bf0394" providerId="ADAL" clId="{8F3C8211-A741-4A2B-9994-26C03B69C100}" dt="2023-03-31T21:22:33.902" v="0" actId="6549"/>
        <pc:sldMkLst>
          <pc:docMk/>
          <pc:sldMk cId="3940120012" sldId="319"/>
        </pc:sldMkLst>
        <pc:spChg chg="mod">
          <ac:chgData name="Michael Snowden" userId="df56eb39-dfd9-4140-93f2-166d75bf0394" providerId="ADAL" clId="{8F3C8211-A741-4A2B-9994-26C03B69C100}" dt="2023-03-31T21:22:33.902" v="0" actId="6549"/>
          <ac:spMkLst>
            <pc:docMk/>
            <pc:sldMk cId="3940120012" sldId="319"/>
            <ac:spMk id="3" creationId="{00000000-0000-0000-0000-000000000000}"/>
          </ac:spMkLst>
        </pc:spChg>
      </pc:sldChg>
      <pc:sldChg chg="modSp mod">
        <pc:chgData name="Michael Snowden" userId="df56eb39-dfd9-4140-93f2-166d75bf0394" providerId="ADAL" clId="{8F3C8211-A741-4A2B-9994-26C03B69C100}" dt="2023-03-31T21:24:25.373" v="45" actId="6549"/>
        <pc:sldMkLst>
          <pc:docMk/>
          <pc:sldMk cId="1375782458" sldId="322"/>
        </pc:sldMkLst>
        <pc:spChg chg="mod">
          <ac:chgData name="Michael Snowden" userId="df56eb39-dfd9-4140-93f2-166d75bf0394" providerId="ADAL" clId="{8F3C8211-A741-4A2B-9994-26C03B69C100}" dt="2023-03-31T21:24:25.373" v="45" actId="6549"/>
          <ac:spMkLst>
            <pc:docMk/>
            <pc:sldMk cId="1375782458" sldId="322"/>
            <ac:spMk id="3" creationId="{00000000-0000-0000-0000-000000000000}"/>
          </ac:spMkLst>
        </pc:spChg>
      </pc:sldChg>
      <pc:sldChg chg="modSp mod">
        <pc:chgData name="Michael Snowden" userId="df56eb39-dfd9-4140-93f2-166d75bf0394" providerId="ADAL" clId="{8F3C8211-A741-4A2B-9994-26C03B69C100}" dt="2023-03-31T21:25:24.096" v="125" actId="313"/>
        <pc:sldMkLst>
          <pc:docMk/>
          <pc:sldMk cId="392511412" sldId="330"/>
        </pc:sldMkLst>
        <pc:spChg chg="mod">
          <ac:chgData name="Michael Snowden" userId="df56eb39-dfd9-4140-93f2-166d75bf0394" providerId="ADAL" clId="{8F3C8211-A741-4A2B-9994-26C03B69C100}" dt="2023-03-31T21:25:24.096" v="125" actId="313"/>
          <ac:spMkLst>
            <pc:docMk/>
            <pc:sldMk cId="392511412" sldId="330"/>
            <ac:spMk id="3" creationId="{00000000-0000-0000-0000-000000000000}"/>
          </ac:spMkLst>
        </pc:spChg>
      </pc:sldChg>
    </pc:docChg>
  </pc:docChgLst>
  <pc:docChgLst>
    <pc:chgData name="Michael Snowden" userId="df56eb39-dfd9-4140-93f2-166d75bf0394" providerId="ADAL" clId="{9ADC4208-AE60-45BD-9D45-5EBB2659273F}"/>
    <pc:docChg chg="undo redo custSel modSld">
      <pc:chgData name="Michael Snowden" userId="df56eb39-dfd9-4140-93f2-166d75bf0394" providerId="ADAL" clId="{9ADC4208-AE60-45BD-9D45-5EBB2659273F}" dt="2023-05-10T10:52:10.788" v="2941" actId="313"/>
      <pc:docMkLst>
        <pc:docMk/>
      </pc:docMkLst>
      <pc:sldChg chg="modSp modNotesTx">
        <pc:chgData name="Michael Snowden" userId="df56eb39-dfd9-4140-93f2-166d75bf0394" providerId="ADAL" clId="{9ADC4208-AE60-45BD-9D45-5EBB2659273F}" dt="2023-05-10T09:22:15.832" v="350" actId="313"/>
        <pc:sldMkLst>
          <pc:docMk/>
          <pc:sldMk cId="1011581608" sldId="308"/>
        </pc:sldMkLst>
        <pc:graphicFrameChg chg="mod">
          <ac:chgData name="Michael Snowden" userId="df56eb39-dfd9-4140-93f2-166d75bf0394" providerId="ADAL" clId="{9ADC4208-AE60-45BD-9D45-5EBB2659273F}" dt="2023-05-10T09:12:37.098" v="85" actId="255"/>
          <ac:graphicFrameMkLst>
            <pc:docMk/>
            <pc:sldMk cId="1011581608" sldId="308"/>
            <ac:graphicFrameMk id="5" creationId="{A16590B0-4B8C-D51F-B8C0-FDE4A05B2C25}"/>
          </ac:graphicFrameMkLst>
        </pc:graphicFrameChg>
      </pc:sldChg>
      <pc:sldChg chg="modNotesTx">
        <pc:chgData name="Michael Snowden" userId="df56eb39-dfd9-4140-93f2-166d75bf0394" providerId="ADAL" clId="{9ADC4208-AE60-45BD-9D45-5EBB2659273F}" dt="2023-05-10T10:52:02.990" v="2940"/>
        <pc:sldMkLst>
          <pc:docMk/>
          <pc:sldMk cId="3940120012" sldId="319"/>
        </pc:sldMkLst>
      </pc:sldChg>
      <pc:sldChg chg="modNotesTx">
        <pc:chgData name="Michael Snowden" userId="df56eb39-dfd9-4140-93f2-166d75bf0394" providerId="ADAL" clId="{9ADC4208-AE60-45BD-9D45-5EBB2659273F}" dt="2023-05-10T10:52:10.788" v="2941" actId="313"/>
        <pc:sldMkLst>
          <pc:docMk/>
          <pc:sldMk cId="2951945557" sldId="320"/>
        </pc:sldMkLst>
      </pc:sldChg>
      <pc:sldChg chg="modNotesTx">
        <pc:chgData name="Michael Snowden" userId="df56eb39-dfd9-4140-93f2-166d75bf0394" providerId="ADAL" clId="{9ADC4208-AE60-45BD-9D45-5EBB2659273F}" dt="2023-05-10T09:28:54.137" v="678" actId="20577"/>
        <pc:sldMkLst>
          <pc:docMk/>
          <pc:sldMk cId="4257293559" sldId="321"/>
        </pc:sldMkLst>
      </pc:sldChg>
      <pc:sldChg chg="modNotesTx">
        <pc:chgData name="Michael Snowden" userId="df56eb39-dfd9-4140-93f2-166d75bf0394" providerId="ADAL" clId="{9ADC4208-AE60-45BD-9D45-5EBB2659273F}" dt="2023-05-10T09:29:31.255" v="768" actId="313"/>
        <pc:sldMkLst>
          <pc:docMk/>
          <pc:sldMk cId="1375782458" sldId="322"/>
        </pc:sldMkLst>
      </pc:sldChg>
      <pc:sldChg chg="modSp mod modNotesTx">
        <pc:chgData name="Michael Snowden" userId="df56eb39-dfd9-4140-93f2-166d75bf0394" providerId="ADAL" clId="{9ADC4208-AE60-45BD-9D45-5EBB2659273F}" dt="2023-05-10T09:34:27.828" v="1444" actId="20577"/>
        <pc:sldMkLst>
          <pc:docMk/>
          <pc:sldMk cId="2282034424" sldId="323"/>
        </pc:sldMkLst>
        <pc:spChg chg="mod">
          <ac:chgData name="Michael Snowden" userId="df56eb39-dfd9-4140-93f2-166d75bf0394" providerId="ADAL" clId="{9ADC4208-AE60-45BD-9D45-5EBB2659273F}" dt="2023-05-10T09:32:07.025" v="1115" actId="5793"/>
          <ac:spMkLst>
            <pc:docMk/>
            <pc:sldMk cId="2282034424" sldId="323"/>
            <ac:spMk id="6" creationId="{EF8F742A-DAAA-857F-447B-E359706C6B8D}"/>
          </ac:spMkLst>
        </pc:spChg>
      </pc:sldChg>
      <pc:sldChg chg="modNotesTx">
        <pc:chgData name="Michael Snowden" userId="df56eb39-dfd9-4140-93f2-166d75bf0394" providerId="ADAL" clId="{9ADC4208-AE60-45BD-9D45-5EBB2659273F}" dt="2023-05-10T09:31:07.569" v="1010" actId="313"/>
        <pc:sldMkLst>
          <pc:docMk/>
          <pc:sldMk cId="151426870" sldId="324"/>
        </pc:sldMkLst>
      </pc:sldChg>
      <pc:sldChg chg="modNotesTx">
        <pc:chgData name="Michael Snowden" userId="df56eb39-dfd9-4140-93f2-166d75bf0394" providerId="ADAL" clId="{9ADC4208-AE60-45BD-9D45-5EBB2659273F}" dt="2023-05-10T09:39:42.002" v="1971" actId="20577"/>
        <pc:sldMkLst>
          <pc:docMk/>
          <pc:sldMk cId="910453324" sldId="325"/>
        </pc:sldMkLst>
      </pc:sldChg>
      <pc:sldChg chg="modNotesTx">
        <pc:chgData name="Michael Snowden" userId="df56eb39-dfd9-4140-93f2-166d75bf0394" providerId="ADAL" clId="{9ADC4208-AE60-45BD-9D45-5EBB2659273F}" dt="2023-05-10T09:37:31.284" v="1806" actId="20577"/>
        <pc:sldMkLst>
          <pc:docMk/>
          <pc:sldMk cId="836085478" sldId="326"/>
        </pc:sldMkLst>
      </pc:sldChg>
      <pc:sldChg chg="modNotesTx">
        <pc:chgData name="Michael Snowden" userId="df56eb39-dfd9-4140-93f2-166d75bf0394" providerId="ADAL" clId="{9ADC4208-AE60-45BD-9D45-5EBB2659273F}" dt="2023-05-10T09:49:21.867" v="2920" actId="20577"/>
        <pc:sldMkLst>
          <pc:docMk/>
          <pc:sldMk cId="1856279406" sldId="327"/>
        </pc:sldMkLst>
      </pc:sldChg>
      <pc:sldChg chg="delSp modSp mod modNotesTx">
        <pc:chgData name="Michael Snowden" userId="df56eb39-dfd9-4140-93f2-166d75bf0394" providerId="ADAL" clId="{9ADC4208-AE60-45BD-9D45-5EBB2659273F}" dt="2023-05-10T09:42:30.259" v="2300" actId="20577"/>
        <pc:sldMkLst>
          <pc:docMk/>
          <pc:sldMk cId="3233177368" sldId="328"/>
        </pc:sldMkLst>
        <pc:picChg chg="mod">
          <ac:chgData name="Michael Snowden" userId="df56eb39-dfd9-4140-93f2-166d75bf0394" providerId="ADAL" clId="{9ADC4208-AE60-45BD-9D45-5EBB2659273F}" dt="2023-05-10T09:41:12.879" v="2117" actId="1076"/>
          <ac:picMkLst>
            <pc:docMk/>
            <pc:sldMk cId="3233177368" sldId="328"/>
            <ac:picMk id="5" creationId="{00000000-0000-0000-0000-000000000000}"/>
          </ac:picMkLst>
        </pc:picChg>
        <pc:picChg chg="mod">
          <ac:chgData name="Michael Snowden" userId="df56eb39-dfd9-4140-93f2-166d75bf0394" providerId="ADAL" clId="{9ADC4208-AE60-45BD-9D45-5EBB2659273F}" dt="2023-05-10T09:41:10.271" v="2116" actId="1076"/>
          <ac:picMkLst>
            <pc:docMk/>
            <pc:sldMk cId="3233177368" sldId="328"/>
            <ac:picMk id="6" creationId="{00000000-0000-0000-0000-000000000000}"/>
          </ac:picMkLst>
        </pc:picChg>
        <pc:picChg chg="del">
          <ac:chgData name="Michael Snowden" userId="df56eb39-dfd9-4140-93f2-166d75bf0394" providerId="ADAL" clId="{9ADC4208-AE60-45BD-9D45-5EBB2659273F}" dt="2023-05-10T09:40:54.265" v="2114" actId="478"/>
          <ac:picMkLst>
            <pc:docMk/>
            <pc:sldMk cId="3233177368" sldId="328"/>
            <ac:picMk id="7" creationId="{00000000-0000-0000-0000-000000000000}"/>
          </ac:picMkLst>
        </pc:picChg>
        <pc:picChg chg="mod">
          <ac:chgData name="Michael Snowden" userId="df56eb39-dfd9-4140-93f2-166d75bf0394" providerId="ADAL" clId="{9ADC4208-AE60-45BD-9D45-5EBB2659273F}" dt="2023-05-10T09:41:08.435" v="2115" actId="1076"/>
          <ac:picMkLst>
            <pc:docMk/>
            <pc:sldMk cId="3233177368" sldId="328"/>
            <ac:picMk id="9" creationId="{00000000-0000-0000-0000-000000000000}"/>
          </ac:picMkLst>
        </pc:picChg>
      </pc:sldChg>
      <pc:sldChg chg="modNotesTx">
        <pc:chgData name="Michael Snowden" userId="df56eb39-dfd9-4140-93f2-166d75bf0394" providerId="ADAL" clId="{9ADC4208-AE60-45BD-9D45-5EBB2659273F}" dt="2023-05-10T09:47:20.121" v="2591" actId="6549"/>
        <pc:sldMkLst>
          <pc:docMk/>
          <pc:sldMk cId="2909834650" sldId="329"/>
        </pc:sldMkLst>
      </pc:sldChg>
      <pc:sldChg chg="modNotesTx">
        <pc:chgData name="Michael Snowden" userId="df56eb39-dfd9-4140-93f2-166d75bf0394" providerId="ADAL" clId="{9ADC4208-AE60-45BD-9D45-5EBB2659273F}" dt="2023-05-10T09:29:51.945" v="817" actId="20577"/>
        <pc:sldMkLst>
          <pc:docMk/>
          <pc:sldMk cId="392511412" sldId="330"/>
        </pc:sldMkLst>
      </pc:sldChg>
      <pc:sldChg chg="modNotesTx">
        <pc:chgData name="Michael Snowden" userId="df56eb39-dfd9-4140-93f2-166d75bf0394" providerId="ADAL" clId="{9ADC4208-AE60-45BD-9D45-5EBB2659273F}" dt="2023-05-10T09:31:56.482" v="1114" actId="20577"/>
        <pc:sldMkLst>
          <pc:docMk/>
          <pc:sldMk cId="2044995825" sldId="331"/>
        </pc:sldMkLst>
      </pc:sldChg>
      <pc:sldChg chg="modNotesTx">
        <pc:chgData name="Michael Snowden" userId="df56eb39-dfd9-4140-93f2-166d75bf0394" providerId="ADAL" clId="{9ADC4208-AE60-45BD-9D45-5EBB2659273F}" dt="2023-05-10T09:36:31.689" v="1679" actId="20577"/>
        <pc:sldMkLst>
          <pc:docMk/>
          <pc:sldMk cId="3050570806" sldId="332"/>
        </pc:sldMkLst>
      </pc:sldChg>
      <pc:sldChg chg="modNotesTx">
        <pc:chgData name="Michael Snowden" userId="df56eb39-dfd9-4140-93f2-166d75bf0394" providerId="ADAL" clId="{9ADC4208-AE60-45BD-9D45-5EBB2659273F}" dt="2023-05-10T09:37:58.049" v="1855" actId="20577"/>
        <pc:sldMkLst>
          <pc:docMk/>
          <pc:sldMk cId="1052904709" sldId="333"/>
        </pc:sldMkLst>
      </pc:sldChg>
      <pc:sldChg chg="modNotesTx">
        <pc:chgData name="Michael Snowden" userId="df56eb39-dfd9-4140-93f2-166d75bf0394" providerId="ADAL" clId="{9ADC4208-AE60-45BD-9D45-5EBB2659273F}" dt="2023-05-10T09:40:36.999" v="2113" actId="20577"/>
        <pc:sldMkLst>
          <pc:docMk/>
          <pc:sldMk cId="2764708714" sldId="334"/>
        </pc:sldMkLst>
      </pc:sldChg>
      <pc:sldChg chg="modNotesTx">
        <pc:chgData name="Michael Snowden" userId="df56eb39-dfd9-4140-93f2-166d75bf0394" providerId="ADAL" clId="{9ADC4208-AE60-45BD-9D45-5EBB2659273F}" dt="2023-05-10T09:43:06.828" v="2382" actId="20577"/>
        <pc:sldMkLst>
          <pc:docMk/>
          <pc:sldMk cId="532053873" sldId="335"/>
        </pc:sldMkLst>
      </pc:sldChg>
      <pc:sldChg chg="modNotesTx">
        <pc:chgData name="Michael Snowden" userId="df56eb39-dfd9-4140-93f2-166d75bf0394" providerId="ADAL" clId="{9ADC4208-AE60-45BD-9D45-5EBB2659273F}" dt="2023-05-10T09:48:22.845" v="2751" actId="313"/>
        <pc:sldMkLst>
          <pc:docMk/>
          <pc:sldMk cId="4089198524" sldId="336"/>
        </pc:sldMkLst>
      </pc:sldChg>
    </pc:docChg>
  </pc:docChgLst>
  <pc:docChgLst>
    <pc:chgData name="Michael Snowden" userId="df56eb39-dfd9-4140-93f2-166d75bf0394" providerId="ADAL" clId="{890FBB22-C88F-4119-9726-39EF9DCC178C}"/>
    <pc:docChg chg="custSel modSld">
      <pc:chgData name="Michael Snowden" userId="df56eb39-dfd9-4140-93f2-166d75bf0394" providerId="ADAL" clId="{890FBB22-C88F-4119-9726-39EF9DCC178C}" dt="2023-02-15T16:39:18.249" v="0" actId="26606"/>
      <pc:docMkLst>
        <pc:docMk/>
      </pc:docMkLst>
      <pc:sldChg chg="addSp delSp modSp mod">
        <pc:chgData name="Michael Snowden" userId="df56eb39-dfd9-4140-93f2-166d75bf0394" providerId="ADAL" clId="{890FBB22-C88F-4119-9726-39EF9DCC178C}" dt="2023-02-15T16:39:18.249" v="0" actId="26606"/>
        <pc:sldMkLst>
          <pc:docMk/>
          <pc:sldMk cId="1011581608" sldId="308"/>
        </pc:sldMkLst>
        <pc:spChg chg="mod">
          <ac:chgData name="Michael Snowden" userId="df56eb39-dfd9-4140-93f2-166d75bf0394" providerId="ADAL" clId="{890FBB22-C88F-4119-9726-39EF9DCC178C}" dt="2023-02-15T16:39:18.249" v="0" actId="26606"/>
          <ac:spMkLst>
            <pc:docMk/>
            <pc:sldMk cId="1011581608" sldId="308"/>
            <ac:spMk id="2" creationId="{00000000-0000-0000-0000-000000000000}"/>
          </ac:spMkLst>
        </pc:spChg>
        <pc:spChg chg="del">
          <ac:chgData name="Michael Snowden" userId="df56eb39-dfd9-4140-93f2-166d75bf0394" providerId="ADAL" clId="{890FBB22-C88F-4119-9726-39EF9DCC178C}" dt="2023-02-15T16:39:18.249" v="0" actId="26606"/>
          <ac:spMkLst>
            <pc:docMk/>
            <pc:sldMk cId="1011581608" sldId="308"/>
            <ac:spMk id="3" creationId="{00000000-0000-0000-0000-000000000000}"/>
          </ac:spMkLst>
        </pc:spChg>
        <pc:graphicFrameChg chg="add">
          <ac:chgData name="Michael Snowden" userId="df56eb39-dfd9-4140-93f2-166d75bf0394" providerId="ADAL" clId="{890FBB22-C88F-4119-9726-39EF9DCC178C}" dt="2023-02-15T16:39:18.249" v="0" actId="26606"/>
          <ac:graphicFrameMkLst>
            <pc:docMk/>
            <pc:sldMk cId="1011581608" sldId="308"/>
            <ac:graphicFrameMk id="5" creationId="{A16590B0-4B8C-D51F-B8C0-FDE4A05B2C2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F0FF2-883D-4A75-A45C-86BEF8F94D42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DA1614-2760-4268-9F39-583F6190BB19}">
      <dgm:prSet/>
      <dgm:spPr/>
      <dgm:t>
        <a:bodyPr/>
        <a:lstStyle/>
        <a:p>
          <a:r>
            <a:rPr lang="en-GB" dirty="0"/>
            <a:t>We will be considering:</a:t>
          </a:r>
          <a:endParaRPr lang="en-US" dirty="0"/>
        </a:p>
      </dgm:t>
    </dgm:pt>
    <dgm:pt modelId="{68F4BECE-932D-43AC-B4F1-951E2431443A}" type="parTrans" cxnId="{CD21FA68-DDC1-4A29-A69B-218B8EF8BF65}">
      <dgm:prSet/>
      <dgm:spPr/>
      <dgm:t>
        <a:bodyPr/>
        <a:lstStyle/>
        <a:p>
          <a:endParaRPr lang="en-US"/>
        </a:p>
      </dgm:t>
    </dgm:pt>
    <dgm:pt modelId="{2D4FDA06-F48D-454E-897B-CECE23D56A83}" type="sibTrans" cxnId="{CD21FA68-DDC1-4A29-A69B-218B8EF8BF65}">
      <dgm:prSet/>
      <dgm:spPr/>
      <dgm:t>
        <a:bodyPr/>
        <a:lstStyle/>
        <a:p>
          <a:endParaRPr lang="en-US"/>
        </a:p>
      </dgm:t>
    </dgm:pt>
    <dgm:pt modelId="{8E43D0FA-CD8B-4DB2-84FF-03250044824F}">
      <dgm:prSet/>
      <dgm:spPr>
        <a:solidFill>
          <a:srgbClr val="00B0F0"/>
        </a:solidFill>
      </dgm:spPr>
      <dgm:t>
        <a:bodyPr/>
        <a:lstStyle/>
        <a:p>
          <a:r>
            <a:rPr lang="en-GB" dirty="0"/>
            <a:t>1. Your mentoring approach – what is it?</a:t>
          </a:r>
          <a:endParaRPr lang="en-US" dirty="0"/>
        </a:p>
      </dgm:t>
    </dgm:pt>
    <dgm:pt modelId="{3507E501-6EBF-41FB-8CDE-278DC1BD26E0}" type="parTrans" cxnId="{F1BF0946-4FCF-4427-8803-FA77A923EA27}">
      <dgm:prSet/>
      <dgm:spPr/>
      <dgm:t>
        <a:bodyPr/>
        <a:lstStyle/>
        <a:p>
          <a:endParaRPr lang="en-US"/>
        </a:p>
      </dgm:t>
    </dgm:pt>
    <dgm:pt modelId="{9C4DFED2-428B-4F38-9454-C10623E231D7}" type="sibTrans" cxnId="{F1BF0946-4FCF-4427-8803-FA77A923EA27}">
      <dgm:prSet/>
      <dgm:spPr/>
      <dgm:t>
        <a:bodyPr/>
        <a:lstStyle/>
        <a:p>
          <a:endParaRPr lang="en-US"/>
        </a:p>
      </dgm:t>
    </dgm:pt>
    <dgm:pt modelId="{491BEDF1-96AB-4E63-8D15-6B1C3845D097}">
      <dgm:prSet/>
      <dgm:spPr>
        <a:solidFill>
          <a:srgbClr val="00B0F0"/>
        </a:solidFill>
      </dgm:spPr>
      <dgm:t>
        <a:bodyPr/>
        <a:lstStyle/>
        <a:p>
          <a:r>
            <a:rPr lang="en-GB" dirty="0"/>
            <a:t>2. The components of your approach</a:t>
          </a:r>
          <a:endParaRPr lang="en-US" dirty="0"/>
        </a:p>
      </dgm:t>
    </dgm:pt>
    <dgm:pt modelId="{E4782EB4-FBFC-47FC-81A9-CE73F31FD9C1}" type="parTrans" cxnId="{D9087425-0BCE-4985-AC28-F6107D0CE216}">
      <dgm:prSet/>
      <dgm:spPr/>
      <dgm:t>
        <a:bodyPr/>
        <a:lstStyle/>
        <a:p>
          <a:endParaRPr lang="en-US"/>
        </a:p>
      </dgm:t>
    </dgm:pt>
    <dgm:pt modelId="{93C9B541-B910-400A-9F8B-F63D1ED61C37}" type="sibTrans" cxnId="{D9087425-0BCE-4985-AC28-F6107D0CE216}">
      <dgm:prSet/>
      <dgm:spPr/>
      <dgm:t>
        <a:bodyPr/>
        <a:lstStyle/>
        <a:p>
          <a:endParaRPr lang="en-US"/>
        </a:p>
      </dgm:t>
    </dgm:pt>
    <dgm:pt modelId="{E737D4A6-F32C-44F0-9134-B751460CD0FD}">
      <dgm:prSet/>
      <dgm:spPr>
        <a:solidFill>
          <a:srgbClr val="00B0F0"/>
        </a:solidFill>
      </dgm:spPr>
      <dgm:t>
        <a:bodyPr/>
        <a:lstStyle/>
        <a:p>
          <a:r>
            <a:rPr lang="en-GB" dirty="0"/>
            <a:t>3. How you will facilitate this approach</a:t>
          </a:r>
          <a:r>
            <a:rPr lang="en-GB" dirty="0">
              <a:latin typeface="Calibri"/>
            </a:rPr>
            <a:t>?</a:t>
          </a:r>
          <a:endParaRPr lang="en-US" dirty="0"/>
        </a:p>
      </dgm:t>
    </dgm:pt>
    <dgm:pt modelId="{136FFF9A-727F-4C23-B8AC-89579F8FF56E}" type="parTrans" cxnId="{B49C7827-4EFE-4702-8326-3E202F0FF385}">
      <dgm:prSet/>
      <dgm:spPr/>
      <dgm:t>
        <a:bodyPr/>
        <a:lstStyle/>
        <a:p>
          <a:endParaRPr lang="en-US"/>
        </a:p>
      </dgm:t>
    </dgm:pt>
    <dgm:pt modelId="{BE75D93D-3EFE-4CD5-95A9-A82E2D2D6289}" type="sibTrans" cxnId="{B49C7827-4EFE-4702-8326-3E202F0FF385}">
      <dgm:prSet/>
      <dgm:spPr/>
      <dgm:t>
        <a:bodyPr/>
        <a:lstStyle/>
        <a:p>
          <a:endParaRPr lang="en-US"/>
        </a:p>
      </dgm:t>
    </dgm:pt>
    <dgm:pt modelId="{B03F7991-144B-4105-AB69-C27F733C98D4}">
      <dgm:prSet custT="1"/>
      <dgm:spPr>
        <a:solidFill>
          <a:srgbClr val="00B0F0"/>
        </a:solidFill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400" dirty="0"/>
            <a:t>4. The design and </a:t>
          </a:r>
          <a:r>
            <a:rPr lang="en-GB" sz="2400" dirty="0">
              <a:latin typeface="Calibri"/>
            </a:rPr>
            <a:t>application of your M/C model </a:t>
          </a:r>
          <a:r>
            <a:rPr lang="en-GB" sz="1200" dirty="0">
              <a:latin typeface="Calibri"/>
            </a:rPr>
            <a:t>  </a:t>
          </a:r>
          <a:endParaRPr lang="en-US" sz="1200" dirty="0"/>
        </a:p>
        <a:p>
          <a:pPr marL="0" lvl="0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dirty="0"/>
        </a:p>
      </dgm:t>
    </dgm:pt>
    <dgm:pt modelId="{6B568FE5-0E13-4582-844E-B565E879BB91}" type="parTrans" cxnId="{7F468ED6-C966-44B9-80AF-56D40C8AB5A8}">
      <dgm:prSet/>
      <dgm:spPr/>
      <dgm:t>
        <a:bodyPr/>
        <a:lstStyle/>
        <a:p>
          <a:endParaRPr lang="en-US"/>
        </a:p>
      </dgm:t>
    </dgm:pt>
    <dgm:pt modelId="{695253AA-D223-4A29-9788-1211B2FC9387}" type="sibTrans" cxnId="{7F468ED6-C966-44B9-80AF-56D40C8AB5A8}">
      <dgm:prSet/>
      <dgm:spPr/>
      <dgm:t>
        <a:bodyPr/>
        <a:lstStyle/>
        <a:p>
          <a:endParaRPr lang="en-US"/>
        </a:p>
      </dgm:t>
    </dgm:pt>
    <dgm:pt modelId="{31FF5290-68C6-410F-891A-1D419F707DCB}" type="pres">
      <dgm:prSet presAssocID="{186F0FF2-883D-4A75-A45C-86BEF8F94D42}" presName="diagram" presStyleCnt="0">
        <dgm:presLayoutVars>
          <dgm:dir/>
          <dgm:resizeHandles val="exact"/>
        </dgm:presLayoutVars>
      </dgm:prSet>
      <dgm:spPr/>
    </dgm:pt>
    <dgm:pt modelId="{D03F2CB2-6DF6-483B-B97D-7B702C251852}" type="pres">
      <dgm:prSet presAssocID="{43DA1614-2760-4268-9F39-583F6190BB19}" presName="node" presStyleLbl="node1" presStyleIdx="0" presStyleCnt="5">
        <dgm:presLayoutVars>
          <dgm:bulletEnabled val="1"/>
        </dgm:presLayoutVars>
      </dgm:prSet>
      <dgm:spPr/>
    </dgm:pt>
    <dgm:pt modelId="{842EB5DC-6E0F-4D31-AD9D-410719A3AE01}" type="pres">
      <dgm:prSet presAssocID="{2D4FDA06-F48D-454E-897B-CECE23D56A83}" presName="sibTrans" presStyleCnt="0"/>
      <dgm:spPr/>
    </dgm:pt>
    <dgm:pt modelId="{BD92EA0A-8BE0-4B57-906C-F1011362ECC4}" type="pres">
      <dgm:prSet presAssocID="{8E43D0FA-CD8B-4DB2-84FF-03250044824F}" presName="node" presStyleLbl="node1" presStyleIdx="1" presStyleCnt="5">
        <dgm:presLayoutVars>
          <dgm:bulletEnabled val="1"/>
        </dgm:presLayoutVars>
      </dgm:prSet>
      <dgm:spPr/>
    </dgm:pt>
    <dgm:pt modelId="{38947614-D7FB-4FF9-BB41-66FAFAA2B99E}" type="pres">
      <dgm:prSet presAssocID="{9C4DFED2-428B-4F38-9454-C10623E231D7}" presName="sibTrans" presStyleCnt="0"/>
      <dgm:spPr/>
    </dgm:pt>
    <dgm:pt modelId="{71AF450D-9634-4EDD-BC7F-58DC05C2277D}" type="pres">
      <dgm:prSet presAssocID="{491BEDF1-96AB-4E63-8D15-6B1C3845D097}" presName="node" presStyleLbl="node1" presStyleIdx="2" presStyleCnt="5" custLinFactNeighborX="-1798" custLinFactNeighborY="-999">
        <dgm:presLayoutVars>
          <dgm:bulletEnabled val="1"/>
        </dgm:presLayoutVars>
      </dgm:prSet>
      <dgm:spPr/>
    </dgm:pt>
    <dgm:pt modelId="{6E697A2C-EB15-420D-96E8-A75EA497AB9A}" type="pres">
      <dgm:prSet presAssocID="{93C9B541-B910-400A-9F8B-F63D1ED61C37}" presName="sibTrans" presStyleCnt="0"/>
      <dgm:spPr/>
    </dgm:pt>
    <dgm:pt modelId="{88064E6B-4783-44DB-8D7D-A66B25EC0CE3}" type="pres">
      <dgm:prSet presAssocID="{E737D4A6-F32C-44F0-9134-B751460CD0FD}" presName="node" presStyleLbl="node1" presStyleIdx="3" presStyleCnt="5">
        <dgm:presLayoutVars>
          <dgm:bulletEnabled val="1"/>
        </dgm:presLayoutVars>
      </dgm:prSet>
      <dgm:spPr/>
    </dgm:pt>
    <dgm:pt modelId="{4BD4DAB1-989B-49D1-9BF4-39C89091B932}" type="pres">
      <dgm:prSet presAssocID="{BE75D93D-3EFE-4CD5-95A9-A82E2D2D6289}" presName="sibTrans" presStyleCnt="0"/>
      <dgm:spPr/>
    </dgm:pt>
    <dgm:pt modelId="{68C1BC5A-4D4D-407E-B8AB-C252608AFBC1}" type="pres">
      <dgm:prSet presAssocID="{B03F7991-144B-4105-AB69-C27F733C98D4}" presName="node" presStyleLbl="node1" presStyleIdx="4" presStyleCnt="5">
        <dgm:presLayoutVars>
          <dgm:bulletEnabled val="1"/>
        </dgm:presLayoutVars>
      </dgm:prSet>
      <dgm:spPr/>
    </dgm:pt>
  </dgm:ptLst>
  <dgm:cxnLst>
    <dgm:cxn modelId="{D9087425-0BCE-4985-AC28-F6107D0CE216}" srcId="{186F0FF2-883D-4A75-A45C-86BEF8F94D42}" destId="{491BEDF1-96AB-4E63-8D15-6B1C3845D097}" srcOrd="2" destOrd="0" parTransId="{E4782EB4-FBFC-47FC-81A9-CE73F31FD9C1}" sibTransId="{93C9B541-B910-400A-9F8B-F63D1ED61C37}"/>
    <dgm:cxn modelId="{B49C7827-4EFE-4702-8326-3E202F0FF385}" srcId="{186F0FF2-883D-4A75-A45C-86BEF8F94D42}" destId="{E737D4A6-F32C-44F0-9134-B751460CD0FD}" srcOrd="3" destOrd="0" parTransId="{136FFF9A-727F-4C23-B8AC-89579F8FF56E}" sibTransId="{BE75D93D-3EFE-4CD5-95A9-A82E2D2D6289}"/>
    <dgm:cxn modelId="{97A2652B-244E-4D66-A853-69D5D9FEE20D}" type="presOf" srcId="{B03F7991-144B-4105-AB69-C27F733C98D4}" destId="{68C1BC5A-4D4D-407E-B8AB-C252608AFBC1}" srcOrd="0" destOrd="0" presId="urn:microsoft.com/office/officeart/2005/8/layout/default"/>
    <dgm:cxn modelId="{F1BF0946-4FCF-4427-8803-FA77A923EA27}" srcId="{186F0FF2-883D-4A75-A45C-86BEF8F94D42}" destId="{8E43D0FA-CD8B-4DB2-84FF-03250044824F}" srcOrd="1" destOrd="0" parTransId="{3507E501-6EBF-41FB-8CDE-278DC1BD26E0}" sibTransId="{9C4DFED2-428B-4F38-9454-C10623E231D7}"/>
    <dgm:cxn modelId="{CD21FA68-DDC1-4A29-A69B-218B8EF8BF65}" srcId="{186F0FF2-883D-4A75-A45C-86BEF8F94D42}" destId="{43DA1614-2760-4268-9F39-583F6190BB19}" srcOrd="0" destOrd="0" parTransId="{68F4BECE-932D-43AC-B4F1-951E2431443A}" sibTransId="{2D4FDA06-F48D-454E-897B-CECE23D56A83}"/>
    <dgm:cxn modelId="{A890F76A-147A-494C-B32F-E1C6021DABC7}" type="presOf" srcId="{E737D4A6-F32C-44F0-9134-B751460CD0FD}" destId="{88064E6B-4783-44DB-8D7D-A66B25EC0CE3}" srcOrd="0" destOrd="0" presId="urn:microsoft.com/office/officeart/2005/8/layout/default"/>
    <dgm:cxn modelId="{CEEDE878-BE30-4B47-960F-A79B30A37D5E}" type="presOf" srcId="{491BEDF1-96AB-4E63-8D15-6B1C3845D097}" destId="{71AF450D-9634-4EDD-BC7F-58DC05C2277D}" srcOrd="0" destOrd="0" presId="urn:microsoft.com/office/officeart/2005/8/layout/default"/>
    <dgm:cxn modelId="{A919B5B3-BA74-46B7-8BD2-B09BB5889481}" type="presOf" srcId="{8E43D0FA-CD8B-4DB2-84FF-03250044824F}" destId="{BD92EA0A-8BE0-4B57-906C-F1011362ECC4}" srcOrd="0" destOrd="0" presId="urn:microsoft.com/office/officeart/2005/8/layout/default"/>
    <dgm:cxn modelId="{7F468ED6-C966-44B9-80AF-56D40C8AB5A8}" srcId="{186F0FF2-883D-4A75-A45C-86BEF8F94D42}" destId="{B03F7991-144B-4105-AB69-C27F733C98D4}" srcOrd="4" destOrd="0" parTransId="{6B568FE5-0E13-4582-844E-B565E879BB91}" sibTransId="{695253AA-D223-4A29-9788-1211B2FC9387}"/>
    <dgm:cxn modelId="{2870EAD6-29B4-45B8-AEFD-7F542F6FBDE9}" type="presOf" srcId="{43DA1614-2760-4268-9F39-583F6190BB19}" destId="{D03F2CB2-6DF6-483B-B97D-7B702C251852}" srcOrd="0" destOrd="0" presId="urn:microsoft.com/office/officeart/2005/8/layout/default"/>
    <dgm:cxn modelId="{2F6E18F8-266F-41EF-B574-927A63D475A8}" type="presOf" srcId="{186F0FF2-883D-4A75-A45C-86BEF8F94D42}" destId="{31FF5290-68C6-410F-891A-1D419F707DCB}" srcOrd="0" destOrd="0" presId="urn:microsoft.com/office/officeart/2005/8/layout/default"/>
    <dgm:cxn modelId="{65CE357B-C57B-489B-8629-9FCB514329F0}" type="presParOf" srcId="{31FF5290-68C6-410F-891A-1D419F707DCB}" destId="{D03F2CB2-6DF6-483B-B97D-7B702C251852}" srcOrd="0" destOrd="0" presId="urn:microsoft.com/office/officeart/2005/8/layout/default"/>
    <dgm:cxn modelId="{E3FFD569-48EF-42C1-8707-4400114EEBCE}" type="presParOf" srcId="{31FF5290-68C6-410F-891A-1D419F707DCB}" destId="{842EB5DC-6E0F-4D31-AD9D-410719A3AE01}" srcOrd="1" destOrd="0" presId="urn:microsoft.com/office/officeart/2005/8/layout/default"/>
    <dgm:cxn modelId="{523F1822-EFC6-40C2-850A-FC30103DE826}" type="presParOf" srcId="{31FF5290-68C6-410F-891A-1D419F707DCB}" destId="{BD92EA0A-8BE0-4B57-906C-F1011362ECC4}" srcOrd="2" destOrd="0" presId="urn:microsoft.com/office/officeart/2005/8/layout/default"/>
    <dgm:cxn modelId="{3FE4EEA4-7273-4CCB-8570-13AEA610A2B5}" type="presParOf" srcId="{31FF5290-68C6-410F-891A-1D419F707DCB}" destId="{38947614-D7FB-4FF9-BB41-66FAFAA2B99E}" srcOrd="3" destOrd="0" presId="urn:microsoft.com/office/officeart/2005/8/layout/default"/>
    <dgm:cxn modelId="{BFE18466-27A9-44F2-B15C-70E851957014}" type="presParOf" srcId="{31FF5290-68C6-410F-891A-1D419F707DCB}" destId="{71AF450D-9634-4EDD-BC7F-58DC05C2277D}" srcOrd="4" destOrd="0" presId="urn:microsoft.com/office/officeart/2005/8/layout/default"/>
    <dgm:cxn modelId="{55C09479-0FEE-418D-A09D-BA1E49929C89}" type="presParOf" srcId="{31FF5290-68C6-410F-891A-1D419F707DCB}" destId="{6E697A2C-EB15-420D-96E8-A75EA497AB9A}" srcOrd="5" destOrd="0" presId="urn:microsoft.com/office/officeart/2005/8/layout/default"/>
    <dgm:cxn modelId="{E7BF2D80-B1A1-45DE-93CF-E2F7B1CBB2D1}" type="presParOf" srcId="{31FF5290-68C6-410F-891A-1D419F707DCB}" destId="{88064E6B-4783-44DB-8D7D-A66B25EC0CE3}" srcOrd="6" destOrd="0" presId="urn:microsoft.com/office/officeart/2005/8/layout/default"/>
    <dgm:cxn modelId="{BC1C1075-3153-43CB-B9ED-2D7428CE9F8B}" type="presParOf" srcId="{31FF5290-68C6-410F-891A-1D419F707DCB}" destId="{4BD4DAB1-989B-49D1-9BF4-39C89091B932}" srcOrd="7" destOrd="0" presId="urn:microsoft.com/office/officeart/2005/8/layout/default"/>
    <dgm:cxn modelId="{7CFBAED8-26A5-4A4E-A36B-00B6F95454EC}" type="presParOf" srcId="{31FF5290-68C6-410F-891A-1D419F707DCB}" destId="{68C1BC5A-4D4D-407E-B8AB-C252608AFBC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F2CB2-6DF6-483B-B97D-7B702C251852}">
      <dsp:nvSpPr>
        <dsp:cNvPr id="0" name=""/>
        <dsp:cNvSpPr/>
      </dsp:nvSpPr>
      <dsp:spPr>
        <a:xfrm>
          <a:off x="0" y="29551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We will be considering:</a:t>
          </a:r>
          <a:endParaRPr lang="en-US" sz="2500" kern="1200" dirty="0"/>
        </a:p>
      </dsp:txBody>
      <dsp:txXfrm>
        <a:off x="0" y="29551"/>
        <a:ext cx="2571749" cy="1543050"/>
      </dsp:txXfrm>
    </dsp:sp>
    <dsp:sp modelId="{BD92EA0A-8BE0-4B57-906C-F1011362ECC4}">
      <dsp:nvSpPr>
        <dsp:cNvPr id="0" name=""/>
        <dsp:cNvSpPr/>
      </dsp:nvSpPr>
      <dsp:spPr>
        <a:xfrm>
          <a:off x="2828925" y="29551"/>
          <a:ext cx="2571749" cy="1543050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1. Your mentoring approach – what is it?</a:t>
          </a:r>
          <a:endParaRPr lang="en-US" sz="2500" kern="1200" dirty="0"/>
        </a:p>
      </dsp:txBody>
      <dsp:txXfrm>
        <a:off x="2828925" y="29551"/>
        <a:ext cx="2571749" cy="1543050"/>
      </dsp:txXfrm>
    </dsp:sp>
    <dsp:sp modelId="{71AF450D-9634-4EDD-BC7F-58DC05C2277D}">
      <dsp:nvSpPr>
        <dsp:cNvPr id="0" name=""/>
        <dsp:cNvSpPr/>
      </dsp:nvSpPr>
      <dsp:spPr>
        <a:xfrm>
          <a:off x="5611609" y="14136"/>
          <a:ext cx="2571749" cy="1543050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2. The components of your approach</a:t>
          </a:r>
          <a:endParaRPr lang="en-US" sz="2500" kern="1200" dirty="0"/>
        </a:p>
      </dsp:txBody>
      <dsp:txXfrm>
        <a:off x="5611609" y="14136"/>
        <a:ext cx="2571749" cy="1543050"/>
      </dsp:txXfrm>
    </dsp:sp>
    <dsp:sp modelId="{88064E6B-4783-44DB-8D7D-A66B25EC0CE3}">
      <dsp:nvSpPr>
        <dsp:cNvPr id="0" name=""/>
        <dsp:cNvSpPr/>
      </dsp:nvSpPr>
      <dsp:spPr>
        <a:xfrm>
          <a:off x="1414462" y="1829777"/>
          <a:ext cx="2571749" cy="1543050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3. How you will facilitate this approach</a:t>
          </a:r>
          <a:r>
            <a:rPr lang="en-GB" sz="2500" kern="1200" dirty="0">
              <a:latin typeface="Calibri"/>
            </a:rPr>
            <a:t>?</a:t>
          </a:r>
          <a:endParaRPr lang="en-US" sz="2500" kern="1200" dirty="0"/>
        </a:p>
      </dsp:txBody>
      <dsp:txXfrm>
        <a:off x="1414462" y="1829777"/>
        <a:ext cx="2571749" cy="1543050"/>
      </dsp:txXfrm>
    </dsp:sp>
    <dsp:sp modelId="{68C1BC5A-4D4D-407E-B8AB-C252608AFBC1}">
      <dsp:nvSpPr>
        <dsp:cNvPr id="0" name=""/>
        <dsp:cNvSpPr/>
      </dsp:nvSpPr>
      <dsp:spPr>
        <a:xfrm>
          <a:off x="4243387" y="1829777"/>
          <a:ext cx="2571749" cy="1543050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400" kern="1200" dirty="0"/>
            <a:t>4. The design and </a:t>
          </a:r>
          <a:r>
            <a:rPr lang="en-GB" sz="2400" kern="1200" dirty="0">
              <a:latin typeface="Calibri"/>
            </a:rPr>
            <a:t>application of your M/C model </a:t>
          </a:r>
          <a:r>
            <a:rPr lang="en-GB" sz="1200" kern="1200" dirty="0">
              <a:latin typeface="Calibri"/>
            </a:rPr>
            <a:t>  </a:t>
          </a:r>
          <a:endParaRPr lang="en-US" sz="1200" kern="1200" dirty="0"/>
        </a:p>
        <a:p>
          <a:pPr marL="0"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4243387" y="1829777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8F53A-8729-415C-A50E-02991DC6B974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3876F-9A31-4E97-98E8-9DCC8F339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02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.edu/openlearn/theme/openlearnng/hidecourse.php?viewmod=0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Useful resources:</a:t>
            </a:r>
          </a:p>
          <a:p>
            <a:r>
              <a:rPr lang="en-GB" dirty="0"/>
              <a:t>https://pc3coachingtoolkit.pbworks.com/w/page/52091926/Coaching%20Toolkit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471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how they perceive the role… emphasise differences/similarities between mentoring and coaching – assessment of performance and professional developments. Reinforce the critical view of role.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523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the importance of defining and establishing clarity; consider the place of heutagogy.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929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Reflect upon how “they” view mentoring.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840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image is taken from: </a:t>
            </a:r>
            <a:r>
              <a:rPr lang="en-GB" dirty="0">
                <a:hlinkClick r:id="rId3"/>
              </a:rPr>
              <a:t>https://www.open.edu/openlearn/theme/openlearnng/hidecourse.php?viewmod=0</a:t>
            </a:r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Reinforce the “personal” nature of mentoring and how this fits with their views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219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Reinforce link to outcome and orientation models… and skills development.</a:t>
            </a:r>
          </a:p>
          <a:p>
            <a:r>
              <a:rPr lang="en-GB" dirty="0"/>
              <a:t>Link to EMCC capability indicators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8094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Explore and reflect upon the relationship of self-awareness and value consensus. Consider the philosophical basis of mentoring from their perspective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0253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Explore what “their” values are and cognisance of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5792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Reflect upon their views and examine in detail the relationship  with Anne Darwin Characteristics ascribed to mentors by their protégés Chapter 4 in Clutterbuck, D. and Lane, G 2002 The Situational Mentor An International Review of Competences and Capabilities in Mentoring</a:t>
            </a:r>
            <a:endParaRPr lang="en-US" dirty="0"/>
          </a:p>
          <a:p>
            <a:pPr>
              <a:spcBef>
                <a:spcPct val="20000"/>
              </a:spcBef>
              <a:defRPr/>
            </a:pPr>
            <a:endParaRPr lang="en-GB" dirty="0">
              <a:cs typeface="Calibri"/>
            </a:endParaRPr>
          </a:p>
          <a:p>
            <a:pPr marL="171450" indent="-171450">
              <a:spcBef>
                <a:spcPct val="20000"/>
              </a:spcBef>
              <a:buFont typeface="Arial"/>
              <a:buChar char="•"/>
              <a:defRPr/>
            </a:pPr>
            <a:endParaRPr lang="en-GB" dirty="0"/>
          </a:p>
          <a:p>
            <a:pPr>
              <a:defRPr/>
            </a:pP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7613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would the participants describe their personality? Where would it fit in the context of mentoring? How much will it influence their approach?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9214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Reinforce that </a:t>
            </a:r>
            <a:r>
              <a:rPr lang="en-GB" dirty="0"/>
              <a:t>there is no one size fits all and their approach must be fit for purpose.</a:t>
            </a:r>
          </a:p>
          <a:p>
            <a:r>
              <a:rPr lang="en-GB" dirty="0"/>
              <a:t>Consider what developmental needs they may have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89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session is based on Garvey, R Stokes, P (2021) Coaching and Mentoring Theory and Practice Fourth Edition chapters 3; 4 &amp; 5 </a:t>
            </a:r>
          </a:p>
          <a:p>
            <a:r>
              <a:rPr lang="en-GB" dirty="0"/>
              <a:t>In addition, the following provides a raft of sources and supplementary material to inform this:</a:t>
            </a:r>
            <a:endParaRPr lang="en-GB" dirty="0">
              <a:cs typeface="Calibri"/>
            </a:endParaRPr>
          </a:p>
          <a:p>
            <a:r>
              <a:rPr lang="en-GB" dirty="0"/>
              <a:t>https://pc3coachingtoolkit.pbworks.com/w/page/52091926/Coaching%20Toolkit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28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Invite participants to brainstorm and comment upon each of the five components… collectively these should inform their approach. Emphasise personal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570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Mentoring comprises 8 inter-dependent components - reflect on the discussions presented so far in the previous sessions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057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Review collectively in turn. Invite participants to express preferences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069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Invite discussion why preferred/or not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299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Examine how each influences the mentoring relationship – reinforcing the contextually specific nature of mentoring within an </a:t>
            </a:r>
            <a:r>
              <a:rPr lang="en-GB" dirty="0" err="1"/>
              <a:t>heutagogical</a:t>
            </a:r>
            <a:r>
              <a:rPr lang="en-GB" dirty="0"/>
              <a:t> framework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0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Encourage a discussion of their perspective – motive for mentoring. Link to values and philosophy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910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and illustrate the nature of mentoring and the role – reflect upon statutory and formal mentoring in comparison to informal mentoring, e.g. boundaries, role of matching, agreements/contracts,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3876F-9A31-4E97-98E8-9DCC8F339BE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591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6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36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30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8"/>
            <a:ext cx="2057400" cy="5073427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8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71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0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</p:spPr>
        <p:txBody>
          <a:bodyPr anchor="t"/>
          <a:lstStyle>
            <a:lvl1pPr algn="l">
              <a:defRPr sz="3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14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8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8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41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01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43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1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32271"/>
            <a:ext cx="3008313" cy="1162050"/>
          </a:xfrm>
        </p:spPr>
        <p:txBody>
          <a:bodyPr anchor="b"/>
          <a:lstStyle>
            <a:lvl1pPr algn="l">
              <a:defRPr sz="15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94321"/>
            <a:ext cx="3008313" cy="339491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32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</p:spPr>
        <p:txBody>
          <a:bodyPr anchor="b"/>
          <a:lstStyle>
            <a:lvl1pPr algn="l">
              <a:defRPr sz="15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7"/>
            <a:ext cx="5486400" cy="3600401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07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2"/>
            <a:ext cx="9144000" cy="906197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8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003E7E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7" y="6309322"/>
            <a:ext cx="1440160" cy="4695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4" y="169611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38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09" y="857250"/>
            <a:ext cx="6407331" cy="685800"/>
          </a:xfrm>
        </p:spPr>
        <p:txBody>
          <a:bodyPr/>
          <a:lstStyle/>
          <a:p>
            <a:br>
              <a:rPr lang="en-GB" dirty="0"/>
            </a:br>
            <a:r>
              <a:rPr lang="en-GB" dirty="0"/>
              <a:t>Theme Three: Enabling &amp; Facilitating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	</a:t>
            </a:r>
          </a:p>
          <a:p>
            <a:pPr algn="ctr">
              <a:buNone/>
            </a:pPr>
            <a:r>
              <a:rPr lang="en-GB" b="1" dirty="0"/>
              <a:t>Coaching and Mentoring: </a:t>
            </a:r>
            <a:br>
              <a:rPr lang="en-GB" b="1" dirty="0"/>
            </a:br>
            <a:r>
              <a:rPr lang="en-GB" b="1" dirty="0"/>
              <a:t>an “How to” learning opportunity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 </a:t>
            </a:r>
            <a:r>
              <a:rPr lang="en-GB" sz="2800" dirty="0"/>
              <a:t>Theme 7: Use of Models and Techniques (2)</a:t>
            </a:r>
            <a:endParaRPr lang="en-GB">
              <a:cs typeface="Calibri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120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YOUR</a:t>
            </a:r>
            <a:r>
              <a:rPr lang="en-GB" sz="3200" dirty="0"/>
              <a:t> Role</a:t>
            </a:r>
            <a:endParaRPr lang="en-GB" sz="3200" dirty="0"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37" y="2035969"/>
            <a:ext cx="63293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350" dirty="0"/>
          </a:p>
          <a:p>
            <a:endParaRPr lang="en-GB" sz="135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1CF0C2-59E1-E5C0-F313-095FA9C22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Mentor v Coach</a:t>
            </a:r>
            <a:endParaRPr lang="en-US" sz="2800" dirty="0">
              <a:cs typeface="Calibri"/>
            </a:endParaRPr>
          </a:p>
          <a:p>
            <a:r>
              <a:rPr lang="en-US" sz="2800" dirty="0"/>
              <a:t>Role as a Practice Educator – not ‘classic mentoring/coaching’ but uses mentoring/coaching skills</a:t>
            </a:r>
            <a:endParaRPr lang="en-US" sz="2800" dirty="0">
              <a:cs typeface="Calibri"/>
            </a:endParaRPr>
          </a:p>
          <a:p>
            <a:r>
              <a:rPr lang="en-US" sz="2800" dirty="0"/>
              <a:t>Are you responsible for assessment of the protégé – influences the role</a:t>
            </a:r>
            <a:endParaRPr lang="en-US" sz="2800" dirty="0">
              <a:cs typeface="Calibri"/>
            </a:endParaRPr>
          </a:p>
        </p:txBody>
      </p:sp>
      <p:sp>
        <p:nvSpPr>
          <p:cNvPr id="7" name="Octagon 6">
            <a:extLst>
              <a:ext uri="{FF2B5EF4-FFF2-40B4-BE49-F238E27FC236}">
                <a16:creationId xmlns:a16="http://schemas.microsoft.com/office/drawing/2014/main" id="{97A073F7-E7F6-8A53-486E-E138DF41359F}"/>
              </a:ext>
            </a:extLst>
          </p:cNvPr>
          <p:cNvSpPr/>
          <p:nvPr/>
        </p:nvSpPr>
        <p:spPr>
          <a:xfrm>
            <a:off x="7291821" y="3869208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500" b="1" dirty="0">
                <a:solidFill>
                  <a:schemeClr val="tx2">
                    <a:lumMod val="50000"/>
                  </a:schemeClr>
                </a:solidFill>
              </a:rPr>
              <a:t>Role</a:t>
            </a:r>
            <a:endParaRPr lang="en-GB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570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Definition</a:t>
            </a:r>
            <a:endParaRPr lang="en-GB" sz="32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803"/>
            <a:ext cx="5614988" cy="34181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Congruent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Agreement protégé expectations 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Reflects values, role and purpose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Underpins philosophical approach 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Visual and clear </a:t>
            </a:r>
            <a:endParaRPr lang="en-GB" sz="2800" dirty="0">
              <a:cs typeface="Calibri"/>
            </a:endParaRPr>
          </a:p>
        </p:txBody>
      </p:sp>
      <p:sp>
        <p:nvSpPr>
          <p:cNvPr id="5" name="Octagon 4">
            <a:extLst>
              <a:ext uri="{FF2B5EF4-FFF2-40B4-BE49-F238E27FC236}">
                <a16:creationId xmlns:a16="http://schemas.microsoft.com/office/drawing/2014/main" id="{95BB0929-8456-C5DD-BBC7-4EE64B66A624}"/>
              </a:ext>
            </a:extLst>
          </p:cNvPr>
          <p:cNvSpPr/>
          <p:nvPr/>
        </p:nvSpPr>
        <p:spPr>
          <a:xfrm>
            <a:off x="7291821" y="3916212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836085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YOUR</a:t>
            </a:r>
            <a:r>
              <a:rPr lang="en-GB" sz="3200" dirty="0"/>
              <a:t> Definition</a:t>
            </a:r>
            <a:endParaRPr lang="en-GB" sz="32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803"/>
            <a:ext cx="5614988" cy="34181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To support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Journeying with protégé 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Sharing knowledge and skills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Enabling the protégé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Learning from each other</a:t>
            </a:r>
            <a:endParaRPr lang="en-GB" sz="2800" dirty="0">
              <a:cs typeface="Calibri"/>
            </a:endParaRPr>
          </a:p>
        </p:txBody>
      </p:sp>
      <p:sp>
        <p:nvSpPr>
          <p:cNvPr id="5" name="Octagon 4">
            <a:extLst>
              <a:ext uri="{FF2B5EF4-FFF2-40B4-BE49-F238E27FC236}">
                <a16:creationId xmlns:a16="http://schemas.microsoft.com/office/drawing/2014/main" id="{BCF71B5B-5586-62AA-11BB-C4FBC4238DFC}"/>
              </a:ext>
            </a:extLst>
          </p:cNvPr>
          <p:cNvSpPr/>
          <p:nvPr/>
        </p:nvSpPr>
        <p:spPr>
          <a:xfrm>
            <a:off x="7291821" y="3916211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1052904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Skills – OOM!</a:t>
            </a:r>
            <a:endParaRPr lang="en-GB" sz="3200" dirty="0">
              <a:cs typeface="Calibri"/>
            </a:endParaRPr>
          </a:p>
        </p:txBody>
      </p:sp>
      <p:pic>
        <p:nvPicPr>
          <p:cNvPr id="4" name="yui_3_17_2_1_1585058272329_142" descr="https://www.open.edu/openlearncreate/pluginfile.php/254782/mod_oucontent/oucontent/34668/05fec926/7a0738ab/key_components_ment_mooc_01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36" y="1634604"/>
            <a:ext cx="5924245" cy="35843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ctagon 4">
            <a:extLst>
              <a:ext uri="{FF2B5EF4-FFF2-40B4-BE49-F238E27FC236}">
                <a16:creationId xmlns:a16="http://schemas.microsoft.com/office/drawing/2014/main" id="{C6BFC3B7-1301-373B-9C73-B6DAC9D37B60}"/>
              </a:ext>
            </a:extLst>
          </p:cNvPr>
          <p:cNvSpPr/>
          <p:nvPr/>
        </p:nvSpPr>
        <p:spPr>
          <a:xfrm>
            <a:off x="7429227" y="3870043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88" dirty="0">
                <a:solidFill>
                  <a:schemeClr val="bg1"/>
                </a:solidFill>
              </a:rPr>
              <a:t>              </a:t>
            </a:r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Skills</a:t>
            </a:r>
            <a:endParaRPr lang="en-GB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453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YOUR</a:t>
            </a:r>
            <a:r>
              <a:rPr lang="en-GB" sz="3200" dirty="0"/>
              <a:t> Skills – OOM!</a:t>
            </a:r>
            <a:endParaRPr lang="en-GB" sz="32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 dirty="0"/>
              <a:t>Identify your strengths/weaknesses</a:t>
            </a:r>
            <a:endParaRPr lang="en-GB" sz="2000">
              <a:cs typeface="Calibri"/>
            </a:endParaRPr>
          </a:p>
          <a:p>
            <a:r>
              <a:rPr lang="en-GB" sz="2000" dirty="0"/>
              <a:t>Lean into strengths</a:t>
            </a:r>
            <a:endParaRPr lang="en-GB" sz="2000">
              <a:cs typeface="Calibri"/>
            </a:endParaRPr>
          </a:p>
          <a:p>
            <a:r>
              <a:rPr lang="en-GB" sz="2000" dirty="0"/>
              <a:t>Ability to facilitate the mentoring/coaching process using skills</a:t>
            </a:r>
            <a:endParaRPr lang="en-GB" sz="2000">
              <a:cs typeface="Calibri"/>
            </a:endParaRPr>
          </a:p>
          <a:p>
            <a:r>
              <a:rPr lang="en-GB" sz="2000" dirty="0"/>
              <a:t>Role-modelling useful with a caring relationship as the foundation </a:t>
            </a:r>
            <a:endParaRPr lang="en-GB" sz="2000">
              <a:cs typeface="Calibri"/>
            </a:endParaRPr>
          </a:p>
          <a:p>
            <a:r>
              <a:rPr lang="en-GB" sz="2000" dirty="0"/>
              <a:t>Caring personal relationship - have a script of what you are comfortable sharing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Goals/challenges are the why, but relationship is important along the way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Genuinely listen and ask good questions</a:t>
            </a:r>
            <a:endParaRPr lang="en-GB" sz="2000">
              <a:cs typeface="Calibri"/>
            </a:endParaRPr>
          </a:p>
        </p:txBody>
      </p:sp>
      <p:sp>
        <p:nvSpPr>
          <p:cNvPr id="5" name="Octagon 4">
            <a:extLst>
              <a:ext uri="{FF2B5EF4-FFF2-40B4-BE49-F238E27FC236}">
                <a16:creationId xmlns:a16="http://schemas.microsoft.com/office/drawing/2014/main" id="{B27B903D-8CEB-7640-A1BF-87522BF29011}"/>
              </a:ext>
            </a:extLst>
          </p:cNvPr>
          <p:cNvSpPr/>
          <p:nvPr/>
        </p:nvSpPr>
        <p:spPr>
          <a:xfrm>
            <a:off x="7429227" y="3870043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88" dirty="0">
                <a:solidFill>
                  <a:schemeClr val="bg1"/>
                </a:solidFill>
              </a:rPr>
              <a:t>              </a:t>
            </a:r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Skills</a:t>
            </a:r>
            <a:endParaRPr lang="en-GB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708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117" y="1202303"/>
            <a:ext cx="5800725" cy="34252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Value consensus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Self-awareness</a:t>
            </a:r>
            <a:endParaRPr lang="en-GB" sz="2800" dirty="0">
              <a:cs typeface="Calibri"/>
            </a:endParaRPr>
          </a:p>
          <a:p>
            <a:endParaRPr lang="en-GB" sz="2800" dirty="0"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003" y="2467583"/>
            <a:ext cx="4539035" cy="30302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8430" y="1258354"/>
            <a:ext cx="2930369" cy="2199086"/>
          </a:xfrm>
          <a:prstGeom prst="rect">
            <a:avLst/>
          </a:prstGeom>
        </p:spPr>
      </p:pic>
      <p:sp>
        <p:nvSpPr>
          <p:cNvPr id="10" name="Octagon 9">
            <a:extLst>
              <a:ext uri="{FF2B5EF4-FFF2-40B4-BE49-F238E27FC236}">
                <a16:creationId xmlns:a16="http://schemas.microsoft.com/office/drawing/2014/main" id="{24B6168B-8B57-B46D-91CF-B49FB468698A}"/>
              </a:ext>
            </a:extLst>
          </p:cNvPr>
          <p:cNvSpPr/>
          <p:nvPr/>
        </p:nvSpPr>
        <p:spPr>
          <a:xfrm>
            <a:off x="7385300" y="3722279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88" dirty="0">
                <a:solidFill>
                  <a:schemeClr val="bg1"/>
                </a:solidFill>
              </a:rPr>
              <a:t>            </a:t>
            </a:r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Values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  <a:endParaRPr lang="en-GB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77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YOUR</a:t>
            </a:r>
            <a:r>
              <a:rPr lang="en-GB" sz="3200" dirty="0"/>
              <a:t> Values</a:t>
            </a:r>
            <a:endParaRPr lang="en-GB" sz="32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803"/>
            <a:ext cx="5800725" cy="3425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800" dirty="0"/>
              <a:t>Value consensus</a:t>
            </a:r>
            <a:endParaRPr lang="en-GB" sz="2800">
              <a:cs typeface="Calibri"/>
            </a:endParaRPr>
          </a:p>
          <a:p>
            <a:r>
              <a:rPr lang="en-GB" sz="2800" dirty="0"/>
              <a:t>Self-awareness and reflection</a:t>
            </a:r>
            <a:endParaRPr lang="en-GB" sz="2800">
              <a:cs typeface="Calibri"/>
            </a:endParaRPr>
          </a:p>
          <a:p>
            <a:r>
              <a:rPr lang="en-GB" sz="2800" dirty="0"/>
              <a:t>Respect</a:t>
            </a:r>
            <a:endParaRPr lang="en-GB" sz="2800">
              <a:cs typeface="Calibri"/>
            </a:endParaRPr>
          </a:p>
          <a:p>
            <a:r>
              <a:rPr lang="en-GB" sz="2800" dirty="0"/>
              <a:t>Open and honest</a:t>
            </a:r>
            <a:endParaRPr lang="en-GB" sz="2800">
              <a:cs typeface="Calibri"/>
            </a:endParaRPr>
          </a:p>
          <a:p>
            <a:r>
              <a:rPr lang="en-GB" sz="2800" dirty="0"/>
              <a:t>Commitment to process</a:t>
            </a:r>
            <a:endParaRPr lang="en-GB" sz="2800">
              <a:cs typeface="Calibri"/>
            </a:endParaRPr>
          </a:p>
          <a:p>
            <a:r>
              <a:rPr lang="en-GB" sz="2800" dirty="0"/>
              <a:t>Confidentiality</a:t>
            </a:r>
            <a:endParaRPr lang="en-GB" sz="2800">
              <a:cs typeface="Calibri"/>
            </a:endParaRPr>
          </a:p>
          <a:p>
            <a:r>
              <a:rPr lang="en-GB" sz="2800" dirty="0"/>
              <a:t>Listen</a:t>
            </a:r>
            <a:endParaRPr lang="en-GB" sz="2800">
              <a:cs typeface="Calibri"/>
            </a:endParaRPr>
          </a:p>
        </p:txBody>
      </p:sp>
      <p:sp>
        <p:nvSpPr>
          <p:cNvPr id="5" name="Octagon 4">
            <a:extLst>
              <a:ext uri="{FF2B5EF4-FFF2-40B4-BE49-F238E27FC236}">
                <a16:creationId xmlns:a16="http://schemas.microsoft.com/office/drawing/2014/main" id="{F8E712AF-513F-4D68-6133-E64C198BC9D0}"/>
              </a:ext>
            </a:extLst>
          </p:cNvPr>
          <p:cNvSpPr/>
          <p:nvPr/>
        </p:nvSpPr>
        <p:spPr>
          <a:xfrm>
            <a:off x="7385300" y="3722279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88" dirty="0">
                <a:solidFill>
                  <a:schemeClr val="bg1"/>
                </a:solidFill>
              </a:rPr>
              <a:t>            </a:t>
            </a:r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Values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  <a:endParaRPr lang="en-GB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053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Personality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887"/>
            <a:ext cx="6986588" cy="42182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Octagon 4">
            <a:extLst>
              <a:ext uri="{FF2B5EF4-FFF2-40B4-BE49-F238E27FC236}">
                <a16:creationId xmlns:a16="http://schemas.microsoft.com/office/drawing/2014/main" id="{22CD0F2D-2FA2-F951-2AA0-5A1206FBEA1B}"/>
              </a:ext>
            </a:extLst>
          </p:cNvPr>
          <p:cNvSpPr/>
          <p:nvPr/>
        </p:nvSpPr>
        <p:spPr>
          <a:xfrm>
            <a:off x="7443788" y="3835519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Personality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68EABC2-4965-8D71-D045-DEDC2215B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633104"/>
              </p:ext>
            </p:extLst>
          </p:nvPr>
        </p:nvGraphicFramePr>
        <p:xfrm>
          <a:off x="889847" y="1611376"/>
          <a:ext cx="5120640" cy="2966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4069336503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37456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Approachable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Friendly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138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Non-judgmental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437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Patient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Enthusiastic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577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/>
                        <a:t>Negotiation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Trustworthy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755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Empathy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30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Empowering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Confident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098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Motivated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Reflective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48579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/>
                        <a:t>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/>
                        <a:t>Willingness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649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834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YOUR</a:t>
            </a:r>
            <a:r>
              <a:rPr lang="en-GB" sz="3200" dirty="0"/>
              <a:t> Personality</a:t>
            </a:r>
            <a:endParaRPr lang="en-GB" sz="32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803"/>
            <a:ext cx="6986588" cy="36467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Approachable and friendly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Trustworthy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Confidence</a:t>
            </a:r>
            <a:endParaRPr lang="en-GB" sz="2800" dirty="0">
              <a:cs typeface="Calibri"/>
            </a:endParaRPr>
          </a:p>
        </p:txBody>
      </p:sp>
      <p:sp>
        <p:nvSpPr>
          <p:cNvPr id="6" name="Octagon 5">
            <a:extLst>
              <a:ext uri="{FF2B5EF4-FFF2-40B4-BE49-F238E27FC236}">
                <a16:creationId xmlns:a16="http://schemas.microsoft.com/office/drawing/2014/main" id="{F70E1EF1-E589-3164-7D3D-4E8842E7D72D}"/>
              </a:ext>
            </a:extLst>
          </p:cNvPr>
          <p:cNvSpPr/>
          <p:nvPr/>
        </p:nvSpPr>
        <p:spPr>
          <a:xfrm>
            <a:off x="7443788" y="3835519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Personality</a:t>
            </a:r>
          </a:p>
        </p:txBody>
      </p:sp>
    </p:spTree>
    <p:extLst>
      <p:ext uri="{BB962C8B-B14F-4D97-AF65-F5344CB8AC3E}">
        <p14:creationId xmlns:p14="http://schemas.microsoft.com/office/powerpoint/2010/main" val="4089198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YOUR</a:t>
            </a:r>
            <a:r>
              <a:rPr lang="en-GB" sz="3200" dirty="0"/>
              <a:t> Strategy</a:t>
            </a:r>
            <a:endParaRPr lang="en-GB" sz="32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46803"/>
            <a:ext cx="5965031" cy="3402379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The holistic nature of mentoring and coaching - a self-determined and enabling approach to learning and development. A crucial aspect of successful mentoring is sharing the inside knowledge.</a:t>
            </a: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But </a:t>
            </a:r>
            <a:r>
              <a:rPr lang="en-GB" b="1" dirty="0"/>
              <a:t>must or maybe</a:t>
            </a:r>
            <a:r>
              <a:rPr lang="en-GB" dirty="0"/>
              <a:t>:</a:t>
            </a:r>
          </a:p>
          <a:p>
            <a:endParaRPr lang="en-GB" dirty="0"/>
          </a:p>
          <a:p>
            <a:pPr marL="385445" indent="-385445">
              <a:buFont typeface="+mj-lt"/>
              <a:buAutoNum type="arabicPeriod"/>
            </a:pPr>
            <a:r>
              <a:rPr lang="en-GB" dirty="0"/>
              <a:t>Fit for purpose</a:t>
            </a:r>
            <a:endParaRPr lang="en-GB" dirty="0">
              <a:cs typeface="Calibri"/>
            </a:endParaRPr>
          </a:p>
          <a:p>
            <a:pPr marL="385445" indent="-385445">
              <a:buFont typeface="+mj-lt"/>
              <a:buAutoNum type="arabicPeriod"/>
            </a:pPr>
            <a:r>
              <a:rPr lang="en-GB" dirty="0"/>
              <a:t>Holistic</a:t>
            </a:r>
            <a:endParaRPr lang="en-GB" dirty="0">
              <a:cs typeface="Calibri"/>
            </a:endParaRPr>
          </a:p>
          <a:p>
            <a:pPr marL="385445" indent="-385445">
              <a:buFont typeface="+mj-lt"/>
              <a:buAutoNum type="arabicPeriod"/>
            </a:pPr>
            <a:r>
              <a:rPr lang="en-GB" dirty="0"/>
              <a:t>Developmental</a:t>
            </a:r>
            <a:endParaRPr lang="en-GB" dirty="0">
              <a:cs typeface="Calibri"/>
            </a:endParaRPr>
          </a:p>
          <a:p>
            <a:pPr marL="385445" indent="-385445">
              <a:buFont typeface="+mj-lt"/>
              <a:buAutoNum type="arabicPeriod"/>
            </a:pPr>
            <a:r>
              <a:rPr lang="en-GB" dirty="0"/>
              <a:t>Structured</a:t>
            </a:r>
            <a:endParaRPr lang="en-GB" dirty="0">
              <a:cs typeface="Calibri"/>
            </a:endParaRPr>
          </a:p>
          <a:p>
            <a:pPr marL="385445" indent="-385445">
              <a:buFont typeface="+mj-lt"/>
              <a:buAutoNum type="arabicPeriod"/>
            </a:pPr>
            <a:r>
              <a:rPr lang="en-GB" dirty="0"/>
              <a:t>Unique and self-determined</a:t>
            </a:r>
            <a:endParaRPr lang="en-GB" dirty="0">
              <a:cs typeface="Calibri"/>
            </a:endParaRPr>
          </a:p>
          <a:p>
            <a:endParaRPr lang="en-GB" dirty="0"/>
          </a:p>
        </p:txBody>
      </p:sp>
      <p:sp>
        <p:nvSpPr>
          <p:cNvPr id="5" name="Octagon 4">
            <a:extLst>
              <a:ext uri="{FF2B5EF4-FFF2-40B4-BE49-F238E27FC236}">
                <a16:creationId xmlns:a16="http://schemas.microsoft.com/office/drawing/2014/main" id="{8146E0F0-77C0-6258-0887-18B794B264BB}"/>
              </a:ext>
            </a:extLst>
          </p:cNvPr>
          <p:cNvSpPr/>
          <p:nvPr/>
        </p:nvSpPr>
        <p:spPr>
          <a:xfrm>
            <a:off x="7291821" y="3806981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Strategy</a:t>
            </a:r>
            <a:r>
              <a:rPr lang="en-GB" sz="788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627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4383"/>
            <a:ext cx="6347048" cy="475562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GB" sz="3200" dirty="0"/>
              <a:t>How will </a:t>
            </a:r>
            <a:r>
              <a:rPr lang="en-GB" sz="3200" i="1" dirty="0"/>
              <a:t>you</a:t>
            </a:r>
            <a:r>
              <a:rPr lang="en-GB" sz="3200" dirty="0"/>
              <a:t> mentor/coach?</a:t>
            </a:r>
            <a:endParaRPr lang="en-GB" sz="3200">
              <a:cs typeface="Calibri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6590B0-4B8C-D51F-B8C0-FDE4A05B2C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200579"/>
              </p:ext>
            </p:extLst>
          </p:nvPr>
        </p:nvGraphicFramePr>
        <p:xfrm>
          <a:off x="457200" y="1646803"/>
          <a:ext cx="8229600" cy="3402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158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sz="2800" dirty="0"/>
            </a:br>
            <a:r>
              <a:rPr lang="en-GB" sz="2800" dirty="0"/>
              <a:t>What is YOUR mentoring approach?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800" dirty="0"/>
              <a:t>Consider: 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Nature – definition/role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Values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Philosophy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Model/conceptual framework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Contextual drivers, purpose and influences</a:t>
            </a:r>
            <a:endParaRPr lang="en-GB" sz="2800" dirty="0">
              <a:cs typeface="Calibri"/>
            </a:endParaRPr>
          </a:p>
          <a:p>
            <a:endParaRPr lang="en-GB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194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17" y="1583544"/>
            <a:ext cx="1894580" cy="25767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000" b="1" dirty="0"/>
              <a:t>Your</a:t>
            </a:r>
            <a:r>
              <a:rPr lang="en-GB" sz="2000" dirty="0"/>
              <a:t> approach guided by </a:t>
            </a:r>
            <a:r>
              <a:rPr lang="en-GB" sz="2000" b="1"/>
              <a:t>your</a:t>
            </a:r>
            <a:r>
              <a:rPr lang="en-GB" sz="2000" b="1" dirty="0"/>
              <a:t> </a:t>
            </a:r>
            <a:r>
              <a:rPr lang="en-GB" sz="2000"/>
              <a:t>model</a:t>
            </a:r>
            <a:endParaRPr lang="en-GB" sz="2000" dirty="0">
              <a:cs typeface="Calibri"/>
            </a:endParaRPr>
          </a:p>
          <a:p>
            <a:pPr marL="0" indent="0">
              <a:buNone/>
            </a:pPr>
            <a:endParaRPr lang="en-GB" sz="2000" dirty="0">
              <a:cs typeface="Calibri"/>
            </a:endParaRPr>
          </a:p>
        </p:txBody>
      </p:sp>
      <p:sp>
        <p:nvSpPr>
          <p:cNvPr id="9" name="Octagon 8"/>
          <p:cNvSpPr/>
          <p:nvPr/>
        </p:nvSpPr>
        <p:spPr>
          <a:xfrm>
            <a:off x="3361275" y="2661131"/>
            <a:ext cx="1394979" cy="1458000"/>
          </a:xfrm>
          <a:prstGeom prst="octagon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100" b="1" dirty="0">
                <a:solidFill>
                  <a:schemeClr val="bg1"/>
                </a:solidFill>
              </a:rPr>
              <a:t>Mentor</a:t>
            </a:r>
            <a:endParaRPr lang="en-GB" sz="788" dirty="0">
              <a:solidFill>
                <a:schemeClr val="bg1"/>
              </a:solidFill>
            </a:endParaRPr>
          </a:p>
        </p:txBody>
      </p:sp>
      <p:sp>
        <p:nvSpPr>
          <p:cNvPr id="21" name="Octagon 20"/>
          <p:cNvSpPr/>
          <p:nvPr/>
        </p:nvSpPr>
        <p:spPr>
          <a:xfrm>
            <a:off x="2376470" y="3713025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Personality</a:t>
            </a:r>
          </a:p>
        </p:txBody>
      </p:sp>
      <p:sp>
        <p:nvSpPr>
          <p:cNvPr id="22" name="Octagon 21"/>
          <p:cNvSpPr/>
          <p:nvPr/>
        </p:nvSpPr>
        <p:spPr>
          <a:xfrm>
            <a:off x="2375212" y="1654988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Strategy</a:t>
            </a:r>
            <a:r>
              <a:rPr lang="en-GB" sz="788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3" name="Octagon 22"/>
          <p:cNvSpPr/>
          <p:nvPr/>
        </p:nvSpPr>
        <p:spPr>
          <a:xfrm>
            <a:off x="4337853" y="3730826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88" dirty="0">
                <a:solidFill>
                  <a:schemeClr val="bg1"/>
                </a:solidFill>
              </a:rPr>
              <a:t>            </a:t>
            </a:r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Values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24" name="Octagon 23"/>
          <p:cNvSpPr/>
          <p:nvPr/>
        </p:nvSpPr>
        <p:spPr>
          <a:xfrm>
            <a:off x="4370717" y="1654988"/>
            <a:ext cx="1394979" cy="1458000"/>
          </a:xfrm>
          <a:prstGeom prst="octag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88" dirty="0">
                <a:solidFill>
                  <a:schemeClr val="bg1"/>
                </a:solidFill>
              </a:rPr>
              <a:t>              </a:t>
            </a:r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Skills</a:t>
            </a:r>
            <a:endParaRPr lang="en-GB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Octagon 24"/>
          <p:cNvSpPr/>
          <p:nvPr/>
        </p:nvSpPr>
        <p:spPr>
          <a:xfrm>
            <a:off x="3361275" y="4131607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500" b="1" dirty="0">
                <a:solidFill>
                  <a:schemeClr val="tx2">
                    <a:lumMod val="50000"/>
                  </a:schemeClr>
                </a:solidFill>
              </a:rPr>
              <a:t>Role</a:t>
            </a:r>
            <a:endParaRPr lang="en-GB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Octagon 25"/>
          <p:cNvSpPr/>
          <p:nvPr/>
        </p:nvSpPr>
        <p:spPr>
          <a:xfrm>
            <a:off x="4756254" y="2666455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50" b="1" dirty="0">
                <a:solidFill>
                  <a:schemeClr val="accent1">
                    <a:lumMod val="50000"/>
                  </a:schemeClr>
                </a:solidFill>
              </a:rPr>
              <a:t>Purpose/</a:t>
            </a:r>
            <a:br>
              <a:rPr lang="en-GB" sz="135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1350" b="1" dirty="0">
                <a:solidFill>
                  <a:schemeClr val="accent1">
                    <a:lumMod val="50000"/>
                  </a:schemeClr>
                </a:solidFill>
              </a:rPr>
              <a:t>Context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7" name="Octagon 26"/>
          <p:cNvSpPr/>
          <p:nvPr/>
        </p:nvSpPr>
        <p:spPr>
          <a:xfrm>
            <a:off x="3374663" y="1219314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500" b="1" dirty="0">
                <a:solidFill>
                  <a:schemeClr val="tx2">
                    <a:lumMod val="50000"/>
                  </a:schemeClr>
                </a:solidFill>
              </a:rPr>
              <a:t>Model</a:t>
            </a:r>
          </a:p>
        </p:txBody>
      </p:sp>
      <p:sp>
        <p:nvSpPr>
          <p:cNvPr id="28" name="Octagon 27"/>
          <p:cNvSpPr/>
          <p:nvPr/>
        </p:nvSpPr>
        <p:spPr>
          <a:xfrm>
            <a:off x="1979684" y="2702267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50" b="1" dirty="0">
                <a:solidFill>
                  <a:schemeClr val="tx2">
                    <a:lumMod val="50000"/>
                  </a:schemeClr>
                </a:solidFill>
              </a:rPr>
              <a:t>Definition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09411" y="1771651"/>
            <a:ext cx="1891664" cy="22390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100" b="1" dirty="0"/>
              <a:t>8 key inter-dependent components</a:t>
            </a:r>
            <a:r>
              <a:rPr lang="en-GB" sz="2100" dirty="0"/>
              <a:t> for successful mentoring and coaching</a:t>
            </a:r>
          </a:p>
          <a:p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4257293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Models</a:t>
            </a:r>
            <a:endParaRPr lang="en-GB" sz="32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Classic Mentoring 5C model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GROW Model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SODAS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Conflict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Biggs’s Presage-Process-Product Model</a:t>
            </a:r>
            <a:endParaRPr lang="en-GB" sz="2800" dirty="0">
              <a:cs typeface="Calibri"/>
            </a:endParaRPr>
          </a:p>
          <a:p>
            <a:endParaRPr lang="en-GB" sz="2800" dirty="0">
              <a:cs typeface="Calibri"/>
            </a:endParaRPr>
          </a:p>
        </p:txBody>
      </p:sp>
      <p:sp>
        <p:nvSpPr>
          <p:cNvPr id="5" name="Octagon 4">
            <a:extLst>
              <a:ext uri="{FF2B5EF4-FFF2-40B4-BE49-F238E27FC236}">
                <a16:creationId xmlns:a16="http://schemas.microsoft.com/office/drawing/2014/main" id="{C9A287FF-434D-B815-0A8F-7E91127BCE0C}"/>
              </a:ext>
            </a:extLst>
          </p:cNvPr>
          <p:cNvSpPr/>
          <p:nvPr/>
        </p:nvSpPr>
        <p:spPr>
          <a:xfrm>
            <a:off x="7291821" y="3807206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500" b="1" dirty="0">
                <a:solidFill>
                  <a:schemeClr val="tx2">
                    <a:lumMod val="50000"/>
                  </a:schemeClr>
                </a:solidFill>
              </a:rPr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1375782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YOUR</a:t>
            </a:r>
            <a:r>
              <a:rPr lang="en-GB" sz="3200" dirty="0"/>
              <a:t> Model</a:t>
            </a:r>
            <a:endParaRPr lang="en-GB" sz="32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Models should not stifle the mentoring/coaching relationship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Use as a tool or guide to structure sessions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Typically, “we” are drawn to GROW and 5C models 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Easily translated and visually understood</a:t>
            </a:r>
            <a:endParaRPr lang="en-GB" sz="2800" dirty="0">
              <a:cs typeface="Calibri"/>
            </a:endParaRPr>
          </a:p>
        </p:txBody>
      </p:sp>
      <p:sp>
        <p:nvSpPr>
          <p:cNvPr id="5" name="Octagon 4">
            <a:extLst>
              <a:ext uri="{FF2B5EF4-FFF2-40B4-BE49-F238E27FC236}">
                <a16:creationId xmlns:a16="http://schemas.microsoft.com/office/drawing/2014/main" id="{83F39CFE-D853-0294-F6D8-0F512CD6B378}"/>
              </a:ext>
            </a:extLst>
          </p:cNvPr>
          <p:cNvSpPr/>
          <p:nvPr/>
        </p:nvSpPr>
        <p:spPr>
          <a:xfrm>
            <a:off x="7291821" y="3807206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500" b="1" dirty="0">
                <a:solidFill>
                  <a:schemeClr val="tx2">
                    <a:lumMod val="50000"/>
                  </a:schemeClr>
                </a:solidFill>
              </a:rPr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39251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Purpose</a:t>
            </a:r>
            <a:endParaRPr lang="en-GB" sz="3200" dirty="0">
              <a:cs typeface="Calibri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50219"/>
            <a:ext cx="6941950" cy="3298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Organisational contextual influences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Professional development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Personal development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Assessment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Professional capability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Motivations</a:t>
            </a:r>
            <a:endParaRPr lang="en-GB" sz="2800" dirty="0">
              <a:cs typeface="Calibri"/>
            </a:endParaRPr>
          </a:p>
        </p:txBody>
      </p:sp>
      <p:sp>
        <p:nvSpPr>
          <p:cNvPr id="7" name="Octagon 6">
            <a:extLst>
              <a:ext uri="{FF2B5EF4-FFF2-40B4-BE49-F238E27FC236}">
                <a16:creationId xmlns:a16="http://schemas.microsoft.com/office/drawing/2014/main" id="{29C6469D-B09E-AD76-9C29-EE23A02771C9}"/>
              </a:ext>
            </a:extLst>
          </p:cNvPr>
          <p:cNvSpPr/>
          <p:nvPr/>
        </p:nvSpPr>
        <p:spPr>
          <a:xfrm>
            <a:off x="7291822" y="3910622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50" b="1" dirty="0">
                <a:solidFill>
                  <a:schemeClr val="accent1">
                    <a:lumMod val="50000"/>
                  </a:schemeClr>
                </a:solidFill>
              </a:rPr>
              <a:t>Purpose/</a:t>
            </a:r>
            <a:br>
              <a:rPr lang="en-GB" sz="135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1350" b="1" dirty="0">
                <a:solidFill>
                  <a:schemeClr val="accent1">
                    <a:lumMod val="50000"/>
                  </a:schemeClr>
                </a:solidFill>
              </a:rPr>
              <a:t>Context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426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YOUR</a:t>
            </a:r>
            <a:r>
              <a:rPr lang="en-GB" sz="3200" dirty="0"/>
              <a:t> Purpose</a:t>
            </a:r>
            <a:endParaRPr lang="en-GB" sz="3200" dirty="0">
              <a:cs typeface="Calibri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50219"/>
            <a:ext cx="6941950" cy="3298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dirty="0"/>
              <a:t>Why are you mentoring/coaching?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Conflict or alignment with organisational policies</a:t>
            </a:r>
            <a:endParaRPr lang="en-GB" sz="2800" dirty="0">
              <a:cs typeface="Calibri"/>
            </a:endParaRPr>
          </a:p>
        </p:txBody>
      </p:sp>
      <p:sp>
        <p:nvSpPr>
          <p:cNvPr id="7" name="Octagon 6">
            <a:extLst>
              <a:ext uri="{FF2B5EF4-FFF2-40B4-BE49-F238E27FC236}">
                <a16:creationId xmlns:a16="http://schemas.microsoft.com/office/drawing/2014/main" id="{5D8B320D-4DA6-0896-8F52-64DEFC67CBEE}"/>
              </a:ext>
            </a:extLst>
          </p:cNvPr>
          <p:cNvSpPr/>
          <p:nvPr/>
        </p:nvSpPr>
        <p:spPr>
          <a:xfrm>
            <a:off x="7291822" y="3910622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50" b="1" dirty="0">
                <a:solidFill>
                  <a:schemeClr val="accent1">
                    <a:lumMod val="50000"/>
                  </a:schemeClr>
                </a:solidFill>
              </a:rPr>
              <a:t>Purpose/</a:t>
            </a:r>
            <a:br>
              <a:rPr lang="en-GB" sz="135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1350" b="1" dirty="0">
                <a:solidFill>
                  <a:schemeClr val="accent1">
                    <a:lumMod val="50000"/>
                  </a:schemeClr>
                </a:solidFill>
              </a:rPr>
              <a:t>Context</a:t>
            </a:r>
            <a:r>
              <a:rPr lang="en-GB" sz="135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4995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Role</a:t>
            </a:r>
            <a:endParaRPr lang="en-GB" sz="3200" dirty="0"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1507" y="2035968"/>
            <a:ext cx="6350794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2800" dirty="0"/>
              <a:t>Dependent on context</a:t>
            </a:r>
            <a:endParaRPr lang="en-GB" sz="2800" dirty="0"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2800" dirty="0"/>
              <a:t>Fit for purpose</a:t>
            </a:r>
            <a:endParaRPr lang="en-GB" sz="2800" dirty="0"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2800" dirty="0"/>
              <a:t>Structured</a:t>
            </a:r>
            <a:endParaRPr lang="en-GB" sz="2800" dirty="0"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2800" dirty="0"/>
              <a:t>Agreement</a:t>
            </a:r>
            <a:endParaRPr lang="en-GB" sz="2800" dirty="0"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2800" dirty="0"/>
              <a:t>Defined</a:t>
            </a:r>
            <a:endParaRPr lang="en-GB" sz="2800" dirty="0">
              <a:cs typeface="Calibri"/>
            </a:endParaRPr>
          </a:p>
          <a:p>
            <a:endParaRPr lang="en-GB" sz="2800" dirty="0">
              <a:cs typeface="Calibri"/>
            </a:endParaRPr>
          </a:p>
          <a:p>
            <a:endParaRPr lang="en-GB" sz="2800" dirty="0">
              <a:cs typeface="Calibri"/>
            </a:endParaRPr>
          </a:p>
        </p:txBody>
      </p:sp>
      <p:sp>
        <p:nvSpPr>
          <p:cNvPr id="7" name="Octagon 6">
            <a:extLst>
              <a:ext uri="{FF2B5EF4-FFF2-40B4-BE49-F238E27FC236}">
                <a16:creationId xmlns:a16="http://schemas.microsoft.com/office/drawing/2014/main" id="{C4763D4A-173D-8288-E5C1-2952A7E7AAA8}"/>
              </a:ext>
            </a:extLst>
          </p:cNvPr>
          <p:cNvSpPr/>
          <p:nvPr/>
        </p:nvSpPr>
        <p:spPr>
          <a:xfrm>
            <a:off x="7291821" y="3869208"/>
            <a:ext cx="1394979" cy="1458000"/>
          </a:xfrm>
          <a:prstGeom prst="octagon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500" b="1" dirty="0">
                <a:solidFill>
                  <a:schemeClr val="tx2">
                    <a:lumMod val="50000"/>
                  </a:schemeClr>
                </a:solidFill>
              </a:rPr>
              <a:t>Role</a:t>
            </a:r>
            <a:endParaRPr lang="en-GB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034424"/>
      </p:ext>
    </p:extLst>
  </p:cSld>
  <p:clrMapOvr>
    <a:masterClrMapping/>
  </p:clrMapOvr>
</p:sld>
</file>

<file path=ppt/theme/theme1.xml><?xml version="1.0" encoding="utf-8"?>
<a:theme xmlns:a="http://schemas.openxmlformats.org/drawingml/2006/main" name="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33ee3-7106-40d1-9491-a08cce743ddd" xsi:nil="true"/>
    <lcf76f155ced4ddcb4097134ff3c332f xmlns="d8230981-556f-4cb7-bc37-c4abfa4c54a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4D166249C86B4181619FC5C9CA943F" ma:contentTypeVersion="10" ma:contentTypeDescription="Create a new document." ma:contentTypeScope="" ma:versionID="2246e34a5d652cad6e836f584c6ee86b">
  <xsd:schema xmlns:xsd="http://www.w3.org/2001/XMLSchema" xmlns:xs="http://www.w3.org/2001/XMLSchema" xmlns:p="http://schemas.microsoft.com/office/2006/metadata/properties" xmlns:ns2="d8230981-556f-4cb7-bc37-c4abfa4c54a9" xmlns:ns3="1fd129f1-8607-4d74-b2f4-cb7a1279389a" xmlns:ns4="8e433ee3-7106-40d1-9491-a08cce743ddd" targetNamespace="http://schemas.microsoft.com/office/2006/metadata/properties" ma:root="true" ma:fieldsID="3fbf725d413eda7db98816b4d8513927" ns2:_="" ns3:_="" ns4:_="">
    <xsd:import namespace="d8230981-556f-4cb7-bc37-c4abfa4c54a9"/>
    <xsd:import namespace="1fd129f1-8607-4d74-b2f4-cb7a1279389a"/>
    <xsd:import namespace="8e433ee3-7106-40d1-9491-a08cce743d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30981-556f-4cb7-bc37-c4abfa4c54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007fe07-1463-45af-bec5-3880e262d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129f1-8607-4d74-b2f4-cb7a127938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33ee3-7106-40d1-9491-a08cce743dd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4e9381a9-6eb8-4507-89c0-4dc06fcb2fc9}" ma:internalName="TaxCatchAll" ma:showField="CatchAllData" ma:web="8e433ee3-7106-40d1-9491-a08cce743d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771985-6850-4363-ACA6-BA5C1F5CB967}">
  <ds:schemaRefs>
    <ds:schemaRef ds:uri="http://schemas.microsoft.com/office/2006/metadata/properties"/>
    <ds:schemaRef ds:uri="http://schemas.microsoft.com/office/infopath/2007/PartnerControls"/>
    <ds:schemaRef ds:uri="ec85c274-d3d7-4b06-a205-47962021e782"/>
    <ds:schemaRef ds:uri="de39fe99-9bb0-4a2d-8eab-f6dc3503e98d"/>
    <ds:schemaRef ds:uri="8e433ee3-7106-40d1-9491-a08cce743ddd"/>
    <ds:schemaRef ds:uri="d8230981-556f-4cb7-bc37-c4abfa4c54a9"/>
  </ds:schemaRefs>
</ds:datastoreItem>
</file>

<file path=customXml/itemProps2.xml><?xml version="1.0" encoding="utf-8"?>
<ds:datastoreItem xmlns:ds="http://schemas.openxmlformats.org/officeDocument/2006/customXml" ds:itemID="{5D44A29B-FB29-493E-AF5A-8F6D93C458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63B7FB-D97F-4E33-B2E1-8CDBA9DB03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230981-556f-4cb7-bc37-c4abfa4c54a9"/>
    <ds:schemaRef ds:uri="1fd129f1-8607-4d74-b2f4-cb7a1279389a"/>
    <ds:schemaRef ds:uri="8e433ee3-7106-40d1-9491-a08cce743d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2066</TotalTime>
  <Words>1006</Words>
  <Application>Microsoft Office PowerPoint</Application>
  <PresentationFormat>On-screen Show (4:3)</PresentationFormat>
  <Paragraphs>176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Blue</vt:lpstr>
      <vt:lpstr> Theme Three: Enabling &amp; Facilitating change</vt:lpstr>
      <vt:lpstr>How will you mentor/coach?</vt:lpstr>
      <vt:lpstr> What is YOUR mentoring approach? </vt:lpstr>
      <vt:lpstr>PowerPoint Presentation</vt:lpstr>
      <vt:lpstr>Models</vt:lpstr>
      <vt:lpstr>YOUR Model</vt:lpstr>
      <vt:lpstr>Purpose</vt:lpstr>
      <vt:lpstr>YOUR Purpose</vt:lpstr>
      <vt:lpstr>Role</vt:lpstr>
      <vt:lpstr>YOUR Role</vt:lpstr>
      <vt:lpstr>Definition</vt:lpstr>
      <vt:lpstr>YOUR Definition</vt:lpstr>
      <vt:lpstr>Skills – OOM!</vt:lpstr>
      <vt:lpstr>YOUR Skills – OOM!</vt:lpstr>
      <vt:lpstr>Values</vt:lpstr>
      <vt:lpstr>YOUR Values</vt:lpstr>
      <vt:lpstr>Personality</vt:lpstr>
      <vt:lpstr>YOUR Personality</vt:lpstr>
      <vt:lpstr>YOUR Strategy</vt:lpstr>
    </vt:vector>
  </TitlesOfParts>
  <Company>University of Huddersfield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 and Mentoring - Session 7</dc:title>
  <dc:creator>QAA</dc:creator>
  <cp:lastModifiedBy>Michael Snowden</cp:lastModifiedBy>
  <cp:revision>167</cp:revision>
  <dcterms:created xsi:type="dcterms:W3CDTF">2022-06-06T18:45:24Z</dcterms:created>
  <dcterms:modified xsi:type="dcterms:W3CDTF">2023-05-10T14:15:44Z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0x010100DA4D166249C86B4181619FC5C9CA943F</vt:lpwstr>
  </property>
  <property fmtid="{D5CDD505-2E9C-101B-9397-08002B2CF9AE}" pid="3" name="MediaServiceImageTags">
    <vt:lpwstr/>
  </property>
</Properties>
</file>