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sldIdLst>
    <p:sldId id="319" r:id="rId5"/>
    <p:sldId id="333" r:id="rId6"/>
    <p:sldId id="328" r:id="rId7"/>
    <p:sldId id="321" r:id="rId8"/>
    <p:sldId id="329" r:id="rId9"/>
    <p:sldId id="327" r:id="rId10"/>
    <p:sldId id="330" r:id="rId11"/>
    <p:sldId id="331" r:id="rId12"/>
    <p:sldId id="33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3CC23-DFED-A1BF-8244-FC0D037C2A67}" v="1" dt="2023-04-05T08:33:37.114"/>
    <p1510:client id="{77ACD5BC-4329-8DC9-22FC-7CA4ABEAA0F6}" v="129" dt="2023-04-04T14:12:21.630"/>
    <p1510:client id="{9616E254-E219-DB75-F5D9-2A58A732ADC6}" v="35" dt="2023-05-02T15:03:36.112"/>
    <p1510:client id="{D626DB98-754D-4C67-9785-12E17BD4F269}" v="2" dt="2023-03-31T21:39:23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4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-3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Snowden" userId="df56eb39-dfd9-4140-93f2-166d75bf0394" providerId="ADAL" clId="{D626DB98-754D-4C67-9785-12E17BD4F269}"/>
    <pc:docChg chg="undo custSel delSld modSld">
      <pc:chgData name="Michael Snowden" userId="df56eb39-dfd9-4140-93f2-166d75bf0394" providerId="ADAL" clId="{D626DB98-754D-4C67-9785-12E17BD4F269}" dt="2023-03-31T21:45:46.654" v="625"/>
      <pc:docMkLst>
        <pc:docMk/>
      </pc:docMkLst>
      <pc:sldChg chg="del">
        <pc:chgData name="Michael Snowden" userId="df56eb39-dfd9-4140-93f2-166d75bf0394" providerId="ADAL" clId="{D626DB98-754D-4C67-9785-12E17BD4F269}" dt="2023-03-31T21:32:52.194" v="219" actId="47"/>
        <pc:sldMkLst>
          <pc:docMk/>
          <pc:sldMk cId="1011581608" sldId="308"/>
        </pc:sldMkLst>
      </pc:sldChg>
      <pc:sldChg chg="addSp delSp modSp mod modNotesTx">
        <pc:chgData name="Michael Snowden" userId="df56eb39-dfd9-4140-93f2-166d75bf0394" providerId="ADAL" clId="{D626DB98-754D-4C67-9785-12E17BD4F269}" dt="2023-03-31T21:32:29.362" v="218"/>
        <pc:sldMkLst>
          <pc:docMk/>
          <pc:sldMk cId="3940120012" sldId="319"/>
        </pc:sldMkLst>
        <pc:spChg chg="mod">
          <ac:chgData name="Michael Snowden" userId="df56eb39-dfd9-4140-93f2-166d75bf0394" providerId="ADAL" clId="{D626DB98-754D-4C67-9785-12E17BD4F269}" dt="2023-03-31T21:28:25.672" v="47" actId="20577"/>
          <ac:spMkLst>
            <pc:docMk/>
            <pc:sldMk cId="3940120012" sldId="319"/>
            <ac:spMk id="2" creationId="{00000000-0000-0000-0000-000000000000}"/>
          </ac:spMkLst>
        </pc:spChg>
        <pc:spChg chg="mod">
          <ac:chgData name="Michael Snowden" userId="df56eb39-dfd9-4140-93f2-166d75bf0394" providerId="ADAL" clId="{D626DB98-754D-4C67-9785-12E17BD4F269}" dt="2023-03-31T21:30:05.842" v="124" actId="6549"/>
          <ac:spMkLst>
            <pc:docMk/>
            <pc:sldMk cId="3940120012" sldId="319"/>
            <ac:spMk id="3" creationId="{00000000-0000-0000-0000-000000000000}"/>
          </ac:spMkLst>
        </pc:spChg>
        <pc:spChg chg="add del mod">
          <ac:chgData name="Michael Snowden" userId="df56eb39-dfd9-4140-93f2-166d75bf0394" providerId="ADAL" clId="{D626DB98-754D-4C67-9785-12E17BD4F269}" dt="2023-03-31T21:27:38.580" v="5" actId="22"/>
          <ac:spMkLst>
            <pc:docMk/>
            <pc:sldMk cId="3940120012" sldId="319"/>
            <ac:spMk id="5" creationId="{0F8DB24C-006B-57E5-CA7C-8D2CCF3389AC}"/>
          </ac:spMkLst>
        </pc:spChg>
      </pc:sldChg>
      <pc:sldChg chg="modNotesTx">
        <pc:chgData name="Michael Snowden" userId="df56eb39-dfd9-4140-93f2-166d75bf0394" providerId="ADAL" clId="{D626DB98-754D-4C67-9785-12E17BD4F269}" dt="2023-03-31T21:35:39.276" v="271" actId="20577"/>
        <pc:sldMkLst>
          <pc:docMk/>
          <pc:sldMk cId="4257293559" sldId="321"/>
        </pc:sldMkLst>
      </pc:sldChg>
      <pc:sldChg chg="modNotesTx">
        <pc:chgData name="Michael Snowden" userId="df56eb39-dfd9-4140-93f2-166d75bf0394" providerId="ADAL" clId="{D626DB98-754D-4C67-9785-12E17BD4F269}" dt="2023-03-31T21:40:59.760" v="348" actId="20577"/>
        <pc:sldMkLst>
          <pc:docMk/>
          <pc:sldMk cId="1856279406" sldId="327"/>
        </pc:sldMkLst>
      </pc:sldChg>
      <pc:sldChg chg="modNotesTx">
        <pc:chgData name="Michael Snowden" userId="df56eb39-dfd9-4140-93f2-166d75bf0394" providerId="ADAL" clId="{D626DB98-754D-4C67-9785-12E17BD4F269}" dt="2023-03-31T21:35:11.567" v="232" actId="20577"/>
        <pc:sldMkLst>
          <pc:docMk/>
          <pc:sldMk cId="763531872" sldId="328"/>
        </pc:sldMkLst>
      </pc:sldChg>
      <pc:sldChg chg="modNotesTx">
        <pc:chgData name="Michael Snowden" userId="df56eb39-dfd9-4140-93f2-166d75bf0394" providerId="ADAL" clId="{D626DB98-754D-4C67-9785-12E17BD4F269}" dt="2023-03-31T21:40:41.179" v="322"/>
        <pc:sldMkLst>
          <pc:docMk/>
          <pc:sldMk cId="259462809" sldId="329"/>
        </pc:sldMkLst>
      </pc:sldChg>
      <pc:sldChg chg="modNotesTx">
        <pc:chgData name="Michael Snowden" userId="df56eb39-dfd9-4140-93f2-166d75bf0394" providerId="ADAL" clId="{D626DB98-754D-4C67-9785-12E17BD4F269}" dt="2023-03-31T21:45:46.654" v="625"/>
        <pc:sldMkLst>
          <pc:docMk/>
          <pc:sldMk cId="1893082990" sldId="330"/>
        </pc:sldMkLst>
      </pc:sldChg>
      <pc:sldChg chg="modNotesTx">
        <pc:chgData name="Michael Snowden" userId="df56eb39-dfd9-4140-93f2-166d75bf0394" providerId="ADAL" clId="{D626DB98-754D-4C67-9785-12E17BD4F269}" dt="2023-03-31T21:43:18.306" v="546" actId="313"/>
        <pc:sldMkLst>
          <pc:docMk/>
          <pc:sldMk cId="622349011" sldId="331"/>
        </pc:sldMkLst>
      </pc:sldChg>
      <pc:sldChg chg="addSp delSp modSp mod modClrScheme chgLayout">
        <pc:chgData name="Michael Snowden" userId="df56eb39-dfd9-4140-93f2-166d75bf0394" providerId="ADAL" clId="{D626DB98-754D-4C67-9785-12E17BD4F269}" dt="2023-03-31T21:44:27.640" v="623" actId="1076"/>
        <pc:sldMkLst>
          <pc:docMk/>
          <pc:sldMk cId="1044319066" sldId="332"/>
        </pc:sldMkLst>
        <pc:spChg chg="mod">
          <ac:chgData name="Michael Snowden" userId="df56eb39-dfd9-4140-93f2-166d75bf0394" providerId="ADAL" clId="{D626DB98-754D-4C67-9785-12E17BD4F269}" dt="2023-03-31T21:44:27.640" v="623" actId="1076"/>
          <ac:spMkLst>
            <pc:docMk/>
            <pc:sldMk cId="1044319066" sldId="332"/>
            <ac:spMk id="2" creationId="{00000000-0000-0000-0000-000000000000}"/>
          </ac:spMkLst>
        </pc:spChg>
        <pc:spChg chg="del">
          <ac:chgData name="Michael Snowden" userId="df56eb39-dfd9-4140-93f2-166d75bf0394" providerId="ADAL" clId="{D626DB98-754D-4C67-9785-12E17BD4F269}" dt="2023-03-31T21:43:27.888" v="547" actId="478"/>
          <ac:spMkLst>
            <pc:docMk/>
            <pc:sldMk cId="1044319066" sldId="332"/>
            <ac:spMk id="17" creationId="{3F2FB859-1BC5-9377-6C80-A379F5CE586F}"/>
          </ac:spMkLst>
        </pc:spChg>
        <pc:spChg chg="add del mod">
          <ac:chgData name="Michael Snowden" userId="df56eb39-dfd9-4140-93f2-166d75bf0394" providerId="ADAL" clId="{D626DB98-754D-4C67-9785-12E17BD4F269}" dt="2023-03-31T21:43:48.474" v="552" actId="26606"/>
          <ac:spMkLst>
            <pc:docMk/>
            <pc:sldMk cId="1044319066" sldId="332"/>
            <ac:spMk id="23" creationId="{1DA8D46B-0CE1-D83B-991A-19C511FBFAA2}"/>
          </ac:spMkLst>
        </pc:spChg>
        <pc:graphicFrameChg chg="mod modGraphic">
          <ac:chgData name="Michael Snowden" userId="df56eb39-dfd9-4140-93f2-166d75bf0394" providerId="ADAL" clId="{D626DB98-754D-4C67-9785-12E17BD4F269}" dt="2023-03-31T21:43:54.724" v="553" actId="26606"/>
          <ac:graphicFrameMkLst>
            <pc:docMk/>
            <pc:sldMk cId="1044319066" sldId="332"/>
            <ac:graphicFrameMk id="18" creationId="{1BB7C671-4995-C8DA-B5EF-A71F30DB39F0}"/>
          </ac:graphicFrameMkLst>
        </pc:graphicFrameChg>
      </pc:sldChg>
    </pc:docChg>
  </pc:docChgLst>
  <pc:docChgLst>
    <pc:chgData name="Kerr Castle" userId="S::k.castle@qaa.ac.uk::e82a66c0-0917-42fe-9517-02330ba15e4f" providerId="AD" clId="Web-{9616E254-E219-DB75-F5D9-2A58A732ADC6}"/>
    <pc:docChg chg="mod modSld modMainMaster setSldSz">
      <pc:chgData name="Kerr Castle" userId="S::k.castle@qaa.ac.uk::e82a66c0-0917-42fe-9517-02330ba15e4f" providerId="AD" clId="Web-{9616E254-E219-DB75-F5D9-2A58A732ADC6}" dt="2023-05-02T15:03:29.112" v="41"/>
      <pc:docMkLst>
        <pc:docMk/>
      </pc:docMkLst>
      <pc:sldChg chg="modSp modNotes">
        <pc:chgData name="Kerr Castle" userId="S::k.castle@qaa.ac.uk::e82a66c0-0917-42fe-9517-02330ba15e4f" providerId="AD" clId="Web-{9616E254-E219-DB75-F5D9-2A58A732ADC6}" dt="2023-05-02T14:59:21.338" v="6"/>
        <pc:sldMkLst>
          <pc:docMk/>
          <pc:sldMk cId="3940120012" sldId="319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3940120012" sldId="319"/>
            <ac:spMk id="3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9616E254-E219-DB75-F5D9-2A58A732ADC6}" dt="2023-05-02T14:59:40.433" v="8"/>
        <pc:sldMkLst>
          <pc:docMk/>
          <pc:sldMk cId="4257293559" sldId="321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4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9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1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3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4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5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6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7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4257293559" sldId="321"/>
            <ac:spMk id="28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9616E254-E219-DB75-F5D9-2A58A732ADC6}" dt="2023-05-02T15:02:56.627" v="31"/>
        <pc:sldMkLst>
          <pc:docMk/>
          <pc:sldMk cId="1856279406" sldId="327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1856279406" sldId="327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5:02:50.455" v="30" actId="14100"/>
          <ac:spMkLst>
            <pc:docMk/>
            <pc:sldMk cId="1856279406" sldId="327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9616E254-E219-DB75-F5D9-2A58A732ADC6}" dt="2023-05-02T14:59:02.400" v="0"/>
        <pc:sldMkLst>
          <pc:docMk/>
          <pc:sldMk cId="763531872" sldId="328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763531872" sldId="328"/>
            <ac:spMk id="2" creationId="{00000000-0000-0000-0000-000000000000}"/>
          </ac:spMkLst>
        </pc:spChg>
        <pc:graphicFrameChg chg="mod">
          <ac:chgData name="Kerr Castle" userId="S::k.castle@qaa.ac.uk::e82a66c0-0917-42fe-9517-02330ba15e4f" providerId="AD" clId="Web-{9616E254-E219-DB75-F5D9-2A58A732ADC6}" dt="2023-05-02T14:59:02.400" v="0"/>
          <ac:graphicFrameMkLst>
            <pc:docMk/>
            <pc:sldMk cId="763531872" sldId="328"/>
            <ac:graphicFrameMk id="7" creationId="{1E7074B8-2ECB-EC48-DFB8-84EC3BA0C4CA}"/>
          </ac:graphicFrameMkLst>
        </pc:graphicFrameChg>
      </pc:sldChg>
      <pc:sldChg chg="modSp">
        <pc:chgData name="Kerr Castle" userId="S::k.castle@qaa.ac.uk::e82a66c0-0917-42fe-9517-02330ba15e4f" providerId="AD" clId="Web-{9616E254-E219-DB75-F5D9-2A58A732ADC6}" dt="2023-05-02T15:00:14.731" v="28" actId="20577"/>
        <pc:sldMkLst>
          <pc:docMk/>
          <pc:sldMk cId="259462809" sldId="329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259462809" sldId="329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5:00:14.731" v="28" actId="20577"/>
          <ac:spMkLst>
            <pc:docMk/>
            <pc:sldMk cId="259462809" sldId="329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9616E254-E219-DB75-F5D9-2A58A732ADC6}" dt="2023-05-02T15:03:10.940" v="35" actId="20577"/>
        <pc:sldMkLst>
          <pc:docMk/>
          <pc:sldMk cId="1893082990" sldId="330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1893082990" sldId="330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5:03:10.940" v="35" actId="20577"/>
          <ac:spMkLst>
            <pc:docMk/>
            <pc:sldMk cId="1893082990" sldId="330"/>
            <ac:spMk id="3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9616E254-E219-DB75-F5D9-2A58A732ADC6}" dt="2023-05-02T15:03:29.112" v="41"/>
        <pc:sldMkLst>
          <pc:docMk/>
          <pc:sldMk cId="622349011" sldId="331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622349011" sldId="331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5:03:19.455" v="39" actId="20577"/>
          <ac:spMkLst>
            <pc:docMk/>
            <pc:sldMk cId="622349011" sldId="331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9616E254-E219-DB75-F5D9-2A58A732ADC6}" dt="2023-05-02T14:59:02.400" v="0"/>
        <pc:sldMkLst>
          <pc:docMk/>
          <pc:sldMk cId="1044319066" sldId="332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1044319066" sldId="332"/>
            <ac:spMk id="2" creationId="{00000000-0000-0000-0000-000000000000}"/>
          </ac:spMkLst>
        </pc:spChg>
        <pc:graphicFrameChg chg="mod">
          <ac:chgData name="Kerr Castle" userId="S::k.castle@qaa.ac.uk::e82a66c0-0917-42fe-9517-02330ba15e4f" providerId="AD" clId="Web-{9616E254-E219-DB75-F5D9-2A58A732ADC6}" dt="2023-05-02T14:59:02.400" v="0"/>
          <ac:graphicFrameMkLst>
            <pc:docMk/>
            <pc:sldMk cId="1044319066" sldId="332"/>
            <ac:graphicFrameMk id="18" creationId="{1BB7C671-4995-C8DA-B5EF-A71F30DB39F0}"/>
          </ac:graphicFrameMkLst>
        </pc:graphicFrameChg>
      </pc:sldChg>
      <pc:sldChg chg="modSp modNotes">
        <pc:chgData name="Kerr Castle" userId="S::k.castle@qaa.ac.uk::e82a66c0-0917-42fe-9517-02330ba15e4f" providerId="AD" clId="Web-{9616E254-E219-DB75-F5D9-2A58A732ADC6}" dt="2023-05-02T14:59:30.823" v="7"/>
        <pc:sldMkLst>
          <pc:docMk/>
          <pc:sldMk cId="1199197877" sldId="333"/>
        </pc:sld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1199197877" sldId="333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k cId="1199197877" sldId="333"/>
            <ac:spMk id="5" creationId="{83F66E20-A8C0-5958-A38E-B45DB1DED7BD}"/>
          </ac:spMkLst>
        </pc:spChg>
      </pc:sldChg>
      <pc:sldMasterChg chg="modSp modSldLayout">
        <pc:chgData name="Kerr Castle" userId="S::k.castle@qaa.ac.uk::e82a66c0-0917-42fe-9517-02330ba15e4f" providerId="AD" clId="Web-{9616E254-E219-DB75-F5D9-2A58A732ADC6}" dt="2023-05-02T14:59:02.400" v="0"/>
        <pc:sldMasterMkLst>
          <pc:docMk/>
          <pc:sldMasterMk cId="4225380399" sldId="2147483672"/>
        </pc:sldMasterMkLst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4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5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6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7" creationId="{00000000-0000-0000-0000-000000000000}"/>
          </ac:spMkLst>
        </pc:spChg>
        <pc:spChg chg="mod">
          <ac:chgData name="Kerr Castle" userId="S::k.castle@qaa.ac.uk::e82a66c0-0917-42fe-9517-02330ba15e4f" providerId="AD" clId="Web-{9616E254-E219-DB75-F5D9-2A58A732ADC6}" dt="2023-05-02T14:59:02.400" v="0"/>
          <ac:spMkLst>
            <pc:docMk/>
            <pc:sldMasterMk cId="4225380399" sldId="2147483672"/>
            <ac:spMk id="12" creationId="{00000000-0000-0000-0000-000000000000}"/>
          </ac:spMkLst>
        </pc:spChg>
        <pc:picChg chg="mod">
          <ac:chgData name="Kerr Castle" userId="S::k.castle@qaa.ac.uk::e82a66c0-0917-42fe-9517-02330ba15e4f" providerId="AD" clId="Web-{9616E254-E219-DB75-F5D9-2A58A732ADC6}" dt="2023-05-02T14:59:02.400" v="0"/>
          <ac:picMkLst>
            <pc:docMk/>
            <pc:sldMasterMk cId="4225380399" sldId="2147483672"/>
            <ac:picMk id="8" creationId="{00000000-0000-0000-0000-000000000000}"/>
          </ac:picMkLst>
        </pc:picChg>
        <pc:picChg chg="mod">
          <ac:chgData name="Kerr Castle" userId="S::k.castle@qaa.ac.uk::e82a66c0-0917-42fe-9517-02330ba15e4f" providerId="AD" clId="Web-{9616E254-E219-DB75-F5D9-2A58A732ADC6}" dt="2023-05-02T14:59:02.400" v="0"/>
          <ac:picMkLst>
            <pc:docMk/>
            <pc:sldMasterMk cId="4225380399" sldId="2147483672"/>
            <ac:picMk id="10" creationId="{00000000-0000-0000-0000-000000000000}"/>
          </ac:picMkLst>
        </pc:picChg>
        <pc:cxnChg chg="mod">
          <ac:chgData name="Kerr Castle" userId="S::k.castle@qaa.ac.uk::e82a66c0-0917-42fe-9517-02330ba15e4f" providerId="AD" clId="Web-{9616E254-E219-DB75-F5D9-2A58A732ADC6}" dt="2023-05-02T14:59:02.400" v="0"/>
          <ac:cxnSpMkLst>
            <pc:docMk/>
            <pc:sldMasterMk cId="4225380399" sldId="2147483672"/>
            <ac:cxnSpMk id="9" creationId="{00000000-0000-0000-0000-000000000000}"/>
          </ac:cxnSpMkLst>
        </pc:cxn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3084369231" sldId="2147483673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084369231" sldId="2147483673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084369231" sldId="2147483673"/>
              <ac:spMk id="3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2521142283" sldId="2147483675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521142283" sldId="2147483675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521142283" sldId="2147483675"/>
              <ac:spMk id="3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3293417823" sldId="2147483676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293417823" sldId="2147483676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293417823" sldId="2147483676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1972016105" sldId="2147483677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1972016105" sldId="2147483677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1972016105" sldId="2147483677"/>
              <ac:spMk id="4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1972016105" sldId="2147483677"/>
              <ac:spMk id="5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1972016105" sldId="2147483677"/>
              <ac:spMk id="6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2122328298" sldId="2147483680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122328298" sldId="2147483680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122328298" sldId="2147483680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122328298" sldId="2147483680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2747076442" sldId="2147483681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747076442" sldId="2147483681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747076442" sldId="2147483681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2747076442" sldId="2147483681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9616E254-E219-DB75-F5D9-2A58A732ADC6}" dt="2023-05-02T14:59:02.400" v="0"/>
          <pc:sldLayoutMkLst>
            <pc:docMk/>
            <pc:sldMasterMk cId="4225380399" sldId="2147483672"/>
            <pc:sldLayoutMk cId="3265719974" sldId="2147483683"/>
          </pc:sldLayoutMkLst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265719974" sldId="2147483683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9616E254-E219-DB75-F5D9-2A58A732ADC6}" dt="2023-05-02T14:59:02.400" v="0"/>
            <ac:spMkLst>
              <pc:docMk/>
              <pc:sldMasterMk cId="4225380399" sldId="2147483672"/>
              <pc:sldLayoutMk cId="3265719974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Kerr Castle" userId="S::k.castle@qaa.ac.uk::e82a66c0-0917-42fe-9517-02330ba15e4f" providerId="AD" clId="Web-{77ACD5BC-4329-8DC9-22FC-7CA4ABEAA0F6}"/>
    <pc:docChg chg="addSld modSld">
      <pc:chgData name="Kerr Castle" userId="S::k.castle@qaa.ac.uk::e82a66c0-0917-42fe-9517-02330ba15e4f" providerId="AD" clId="Web-{77ACD5BC-4329-8DC9-22FC-7CA4ABEAA0F6}" dt="2023-04-04T14:12:21.411" v="130" actId="20577"/>
      <pc:docMkLst>
        <pc:docMk/>
      </pc:docMkLst>
      <pc:sldChg chg="addSp delSp modSp">
        <pc:chgData name="Kerr Castle" userId="S::k.castle@qaa.ac.uk::e82a66c0-0917-42fe-9517-02330ba15e4f" providerId="AD" clId="Web-{77ACD5BC-4329-8DC9-22FC-7CA4ABEAA0F6}" dt="2023-04-04T14:04:59.633" v="33"/>
        <pc:sldMkLst>
          <pc:docMk/>
          <pc:sldMk cId="3940120012" sldId="319"/>
        </pc:sldMkLst>
        <pc:spChg chg="del">
          <ac:chgData name="Kerr Castle" userId="S::k.castle@qaa.ac.uk::e82a66c0-0917-42fe-9517-02330ba15e4f" providerId="AD" clId="Web-{77ACD5BC-4329-8DC9-22FC-7CA4ABEAA0F6}" dt="2023-04-04T14:04:49.993" v="32"/>
          <ac:spMkLst>
            <pc:docMk/>
            <pc:sldMk cId="3940120012" sldId="319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04:45.711" v="31" actId="20577"/>
          <ac:spMkLst>
            <pc:docMk/>
            <pc:sldMk cId="3940120012" sldId="319"/>
            <ac:spMk id="3" creationId="{00000000-0000-0000-0000-000000000000}"/>
          </ac:spMkLst>
        </pc:spChg>
        <pc:spChg chg="add del mod">
          <ac:chgData name="Kerr Castle" userId="S::k.castle@qaa.ac.uk::e82a66c0-0917-42fe-9517-02330ba15e4f" providerId="AD" clId="Web-{77ACD5BC-4329-8DC9-22FC-7CA4ABEAA0F6}" dt="2023-04-04T14:04:59.633" v="33"/>
          <ac:spMkLst>
            <pc:docMk/>
            <pc:sldMk cId="3940120012" sldId="319"/>
            <ac:spMk id="5" creationId="{1DC34956-42BA-035B-9EDB-96C8F9FD0A74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09:47.626" v="82" actId="1076"/>
        <pc:sldMkLst>
          <pc:docMk/>
          <pc:sldMk cId="4257293559" sldId="321"/>
        </pc:sldMkLst>
        <pc:spChg chg="mod">
          <ac:chgData name="Kerr Castle" userId="S::k.castle@qaa.ac.uk::e82a66c0-0917-42fe-9517-02330ba15e4f" providerId="AD" clId="Web-{77ACD5BC-4329-8DC9-22FC-7CA4ABEAA0F6}" dt="2023-04-04T14:09:30.500" v="79" actId="1076"/>
          <ac:spMkLst>
            <pc:docMk/>
            <pc:sldMk cId="4257293559" sldId="321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09:47.626" v="82" actId="1076"/>
          <ac:spMkLst>
            <pc:docMk/>
            <pc:sldMk cId="4257293559" sldId="321"/>
            <ac:spMk id="4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11:04.690" v="112" actId="20577"/>
        <pc:sldMkLst>
          <pc:docMk/>
          <pc:sldMk cId="1856279406" sldId="327"/>
        </pc:sldMkLst>
        <pc:spChg chg="mod">
          <ac:chgData name="Kerr Castle" userId="S::k.castle@qaa.ac.uk::e82a66c0-0917-42fe-9517-02330ba15e4f" providerId="AD" clId="Web-{77ACD5BC-4329-8DC9-22FC-7CA4ABEAA0F6}" dt="2023-04-04T14:11:04.690" v="112" actId="20577"/>
          <ac:spMkLst>
            <pc:docMk/>
            <pc:sldMk cId="1856279406" sldId="327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11:02.206" v="111" actId="20577"/>
          <ac:spMkLst>
            <pc:docMk/>
            <pc:sldMk cId="1856279406" sldId="327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08:58.155" v="69" actId="1076"/>
        <pc:sldMkLst>
          <pc:docMk/>
          <pc:sldMk cId="763531872" sldId="328"/>
        </pc:sldMkLst>
        <pc:spChg chg="mod">
          <ac:chgData name="Kerr Castle" userId="S::k.castle@qaa.ac.uk::e82a66c0-0917-42fe-9517-02330ba15e4f" providerId="AD" clId="Web-{77ACD5BC-4329-8DC9-22FC-7CA4ABEAA0F6}" dt="2023-04-04T14:06:40.636" v="66" actId="20577"/>
          <ac:spMkLst>
            <pc:docMk/>
            <pc:sldMk cId="763531872" sldId="328"/>
            <ac:spMk id="2" creationId="{00000000-0000-0000-0000-000000000000}"/>
          </ac:spMkLst>
        </pc:spChg>
        <pc:graphicFrameChg chg="mod">
          <ac:chgData name="Kerr Castle" userId="S::k.castle@qaa.ac.uk::e82a66c0-0917-42fe-9517-02330ba15e4f" providerId="AD" clId="Web-{77ACD5BC-4329-8DC9-22FC-7CA4ABEAA0F6}" dt="2023-04-04T14:08:58.155" v="69" actId="1076"/>
          <ac:graphicFrameMkLst>
            <pc:docMk/>
            <pc:sldMk cId="763531872" sldId="328"/>
            <ac:graphicFrameMk id="7" creationId="{1E7074B8-2ECB-EC48-DFB8-84EC3BA0C4CA}"/>
          </ac:graphicFrameMkLst>
        </pc:graphicFrameChg>
      </pc:sldChg>
      <pc:sldChg chg="modSp">
        <pc:chgData name="Kerr Castle" userId="S::k.castle@qaa.ac.uk::e82a66c0-0917-42fe-9517-02330ba15e4f" providerId="AD" clId="Web-{77ACD5BC-4329-8DC9-22FC-7CA4ABEAA0F6}" dt="2023-04-04T14:10:25.814" v="91" actId="20577"/>
        <pc:sldMkLst>
          <pc:docMk/>
          <pc:sldMk cId="259462809" sldId="329"/>
        </pc:sldMkLst>
        <pc:spChg chg="mod">
          <ac:chgData name="Kerr Castle" userId="S::k.castle@qaa.ac.uk::e82a66c0-0917-42fe-9517-02330ba15e4f" providerId="AD" clId="Web-{77ACD5BC-4329-8DC9-22FC-7CA4ABEAA0F6}" dt="2023-04-04T14:09:54.516" v="83" actId="20577"/>
          <ac:spMkLst>
            <pc:docMk/>
            <pc:sldMk cId="259462809" sldId="329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10:25.814" v="91" actId="20577"/>
          <ac:spMkLst>
            <pc:docMk/>
            <pc:sldMk cId="259462809" sldId="329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11:17.769" v="116" actId="20577"/>
        <pc:sldMkLst>
          <pc:docMk/>
          <pc:sldMk cId="1893082990" sldId="330"/>
        </pc:sldMkLst>
        <pc:spChg chg="mod">
          <ac:chgData name="Kerr Castle" userId="S::k.castle@qaa.ac.uk::e82a66c0-0917-42fe-9517-02330ba15e4f" providerId="AD" clId="Web-{77ACD5BC-4329-8DC9-22FC-7CA4ABEAA0F6}" dt="2023-04-04T14:11:12.159" v="113" actId="20577"/>
          <ac:spMkLst>
            <pc:docMk/>
            <pc:sldMk cId="1893082990" sldId="330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11:17.769" v="116" actId="20577"/>
          <ac:spMkLst>
            <pc:docMk/>
            <pc:sldMk cId="1893082990" sldId="330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11:29.144" v="119" actId="20577"/>
        <pc:sldMkLst>
          <pc:docMk/>
          <pc:sldMk cId="622349011" sldId="331"/>
        </pc:sldMkLst>
        <pc:spChg chg="mod">
          <ac:chgData name="Kerr Castle" userId="S::k.castle@qaa.ac.uk::e82a66c0-0917-42fe-9517-02330ba15e4f" providerId="AD" clId="Web-{77ACD5BC-4329-8DC9-22FC-7CA4ABEAA0F6}" dt="2023-04-04T14:11:23.144" v="117" actId="20577"/>
          <ac:spMkLst>
            <pc:docMk/>
            <pc:sldMk cId="622349011" sldId="331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11:29.144" v="119" actId="20577"/>
          <ac:spMkLst>
            <pc:docMk/>
            <pc:sldMk cId="622349011" sldId="331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77ACD5BC-4329-8DC9-22FC-7CA4ABEAA0F6}" dt="2023-04-04T14:12:21.411" v="130" actId="20577"/>
        <pc:sldMkLst>
          <pc:docMk/>
          <pc:sldMk cId="1044319066" sldId="332"/>
        </pc:sldMkLst>
        <pc:spChg chg="mod">
          <ac:chgData name="Kerr Castle" userId="S::k.castle@qaa.ac.uk::e82a66c0-0917-42fe-9517-02330ba15e4f" providerId="AD" clId="Web-{77ACD5BC-4329-8DC9-22FC-7CA4ABEAA0F6}" dt="2023-04-04T14:12:21.411" v="130" actId="20577"/>
          <ac:spMkLst>
            <pc:docMk/>
            <pc:sldMk cId="1044319066" sldId="332"/>
            <ac:spMk id="2" creationId="{00000000-0000-0000-0000-000000000000}"/>
          </ac:spMkLst>
        </pc:spChg>
        <pc:graphicFrameChg chg="mod modGraphic">
          <ac:chgData name="Kerr Castle" userId="S::k.castle@qaa.ac.uk::e82a66c0-0917-42fe-9517-02330ba15e4f" providerId="AD" clId="Web-{77ACD5BC-4329-8DC9-22FC-7CA4ABEAA0F6}" dt="2023-04-04T14:12:14.598" v="129" actId="20577"/>
          <ac:graphicFrameMkLst>
            <pc:docMk/>
            <pc:sldMk cId="1044319066" sldId="332"/>
            <ac:graphicFrameMk id="18" creationId="{1BB7C671-4995-C8DA-B5EF-A71F30DB39F0}"/>
          </ac:graphicFrameMkLst>
        </pc:graphicFrameChg>
      </pc:sldChg>
      <pc:sldChg chg="addSp delSp modSp add replId">
        <pc:chgData name="Kerr Castle" userId="S::k.castle@qaa.ac.uk::e82a66c0-0917-42fe-9517-02330ba15e4f" providerId="AD" clId="Web-{77ACD5BC-4329-8DC9-22FC-7CA4ABEAA0F6}" dt="2023-04-04T14:05:44.291" v="65" actId="20577"/>
        <pc:sldMkLst>
          <pc:docMk/>
          <pc:sldMk cId="1199197877" sldId="333"/>
        </pc:sldMkLst>
        <pc:spChg chg="del">
          <ac:chgData name="Kerr Castle" userId="S::k.castle@qaa.ac.uk::e82a66c0-0917-42fe-9517-02330ba15e4f" providerId="AD" clId="Web-{77ACD5BC-4329-8DC9-22FC-7CA4ABEAA0F6}" dt="2023-04-04T14:05:08.555" v="34"/>
          <ac:spMkLst>
            <pc:docMk/>
            <pc:sldMk cId="1199197877" sldId="333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77ACD5BC-4329-8DC9-22FC-7CA4ABEAA0F6}" dt="2023-04-04T14:05:44.291" v="65" actId="20577"/>
          <ac:spMkLst>
            <pc:docMk/>
            <pc:sldMk cId="1199197877" sldId="333"/>
            <ac:spMk id="3" creationId="{00000000-0000-0000-0000-000000000000}"/>
          </ac:spMkLst>
        </pc:spChg>
        <pc:spChg chg="add mod">
          <ac:chgData name="Kerr Castle" userId="S::k.castle@qaa.ac.uk::e82a66c0-0917-42fe-9517-02330ba15e4f" providerId="AD" clId="Web-{77ACD5BC-4329-8DC9-22FC-7CA4ABEAA0F6}" dt="2023-04-04T14:05:18.587" v="46" actId="20577"/>
          <ac:spMkLst>
            <pc:docMk/>
            <pc:sldMk cId="1199197877" sldId="333"/>
            <ac:spMk id="5" creationId="{83F66E20-A8C0-5958-A38E-B45DB1DED7BD}"/>
          </ac:spMkLst>
        </pc:spChg>
      </pc:sldChg>
    </pc:docChg>
  </pc:docChgLst>
  <pc:docChgLst>
    <pc:chgData name="Kerr Castle" userId="S::k.castle@qaa.ac.uk::e82a66c0-0917-42fe-9517-02330ba15e4f" providerId="AD" clId="Web-{39F3CC23-DFED-A1BF-8244-FC0D037C2A67}"/>
    <pc:docChg chg="modSld">
      <pc:chgData name="Kerr Castle" userId="S::k.castle@qaa.ac.uk::e82a66c0-0917-42fe-9517-02330ba15e4f" providerId="AD" clId="Web-{39F3CC23-DFED-A1BF-8244-FC0D037C2A67}" dt="2023-04-05T08:33:37.114" v="0" actId="20577"/>
      <pc:docMkLst>
        <pc:docMk/>
      </pc:docMkLst>
      <pc:sldChg chg="modSp">
        <pc:chgData name="Kerr Castle" userId="S::k.castle@qaa.ac.uk::e82a66c0-0917-42fe-9517-02330ba15e4f" providerId="AD" clId="Web-{39F3CC23-DFED-A1BF-8244-FC0D037C2A67}" dt="2023-04-05T08:33:37.114" v="0" actId="20577"/>
        <pc:sldMkLst>
          <pc:docMk/>
          <pc:sldMk cId="3940120012" sldId="319"/>
        </pc:sldMkLst>
        <pc:spChg chg="mod">
          <ac:chgData name="Kerr Castle" userId="S::k.castle@qaa.ac.uk::e82a66c0-0917-42fe-9517-02330ba15e4f" providerId="AD" clId="Web-{39F3CC23-DFED-A1BF-8244-FC0D037C2A67}" dt="2023-04-05T08:33:37.114" v="0" actId="20577"/>
          <ac:spMkLst>
            <pc:docMk/>
            <pc:sldMk cId="3940120012" sldId="319"/>
            <ac:spMk id="3" creationId="{00000000-0000-0000-0000-000000000000}"/>
          </ac:spMkLst>
        </pc:spChg>
      </pc:sldChg>
    </pc:docChg>
  </pc:docChgLst>
  <pc:docChgLst>
    <pc:chgData name="Michael Snowden" userId="df56eb39-dfd9-4140-93f2-166d75bf0394" providerId="ADAL" clId="{68BD31C4-CDCD-4055-8FA2-B3F014FB8E5C}"/>
    <pc:docChg chg="undo custSel modSld">
      <pc:chgData name="Michael Snowden" userId="df56eb39-dfd9-4140-93f2-166d75bf0394" providerId="ADAL" clId="{68BD31C4-CDCD-4055-8FA2-B3F014FB8E5C}" dt="2023-02-15T16:44:34.312" v="9" actId="26606"/>
      <pc:docMkLst>
        <pc:docMk/>
      </pc:docMkLst>
      <pc:sldChg chg="addSp delSp modSp mod">
        <pc:chgData name="Michael Snowden" userId="df56eb39-dfd9-4140-93f2-166d75bf0394" providerId="ADAL" clId="{68BD31C4-CDCD-4055-8FA2-B3F014FB8E5C}" dt="2023-02-15T16:43:52.516" v="2" actId="26606"/>
        <pc:sldMkLst>
          <pc:docMk/>
          <pc:sldMk cId="763531872" sldId="328"/>
        </pc:sldMkLst>
        <pc:spChg chg="mod">
          <ac:chgData name="Michael Snowden" userId="df56eb39-dfd9-4140-93f2-166d75bf0394" providerId="ADAL" clId="{68BD31C4-CDCD-4055-8FA2-B3F014FB8E5C}" dt="2023-02-15T16:43:52.516" v="2" actId="26606"/>
          <ac:spMkLst>
            <pc:docMk/>
            <pc:sldMk cId="763531872" sldId="328"/>
            <ac:spMk id="2" creationId="{00000000-0000-0000-0000-000000000000}"/>
          </ac:spMkLst>
        </pc:spChg>
        <pc:spChg chg="add del">
          <ac:chgData name="Michael Snowden" userId="df56eb39-dfd9-4140-93f2-166d75bf0394" providerId="ADAL" clId="{68BD31C4-CDCD-4055-8FA2-B3F014FB8E5C}" dt="2023-02-15T16:43:52.516" v="2" actId="26606"/>
          <ac:spMkLst>
            <pc:docMk/>
            <pc:sldMk cId="763531872" sldId="328"/>
            <ac:spMk id="3" creationId="{00000000-0000-0000-0000-000000000000}"/>
          </ac:spMkLst>
        </pc:spChg>
        <pc:graphicFrameChg chg="add del">
          <ac:chgData name="Michael Snowden" userId="df56eb39-dfd9-4140-93f2-166d75bf0394" providerId="ADAL" clId="{68BD31C4-CDCD-4055-8FA2-B3F014FB8E5C}" dt="2023-02-15T16:43:52.507" v="1" actId="26606"/>
          <ac:graphicFrameMkLst>
            <pc:docMk/>
            <pc:sldMk cId="763531872" sldId="328"/>
            <ac:graphicFrameMk id="5" creationId="{D356160E-75C9-8847-C027-860595C04B7E}"/>
          </ac:graphicFrameMkLst>
        </pc:graphicFrameChg>
        <pc:graphicFrameChg chg="add">
          <ac:chgData name="Michael Snowden" userId="df56eb39-dfd9-4140-93f2-166d75bf0394" providerId="ADAL" clId="{68BD31C4-CDCD-4055-8FA2-B3F014FB8E5C}" dt="2023-02-15T16:43:52.516" v="2" actId="26606"/>
          <ac:graphicFrameMkLst>
            <pc:docMk/>
            <pc:sldMk cId="763531872" sldId="328"/>
            <ac:graphicFrameMk id="7" creationId="{1E7074B8-2ECB-EC48-DFB8-84EC3BA0C4CA}"/>
          </ac:graphicFrameMkLst>
        </pc:graphicFrameChg>
      </pc:sldChg>
      <pc:sldChg chg="addSp delSp modSp mod modClrScheme chgLayout">
        <pc:chgData name="Michael Snowden" userId="df56eb39-dfd9-4140-93f2-166d75bf0394" providerId="ADAL" clId="{68BD31C4-CDCD-4055-8FA2-B3F014FB8E5C}" dt="2023-02-15T16:44:34.312" v="9" actId="26606"/>
        <pc:sldMkLst>
          <pc:docMk/>
          <pc:sldMk cId="1044319066" sldId="332"/>
        </pc:sldMkLst>
        <pc:spChg chg="mod">
          <ac:chgData name="Michael Snowden" userId="df56eb39-dfd9-4140-93f2-166d75bf0394" providerId="ADAL" clId="{68BD31C4-CDCD-4055-8FA2-B3F014FB8E5C}" dt="2023-02-15T16:44:34.312" v="9" actId="26606"/>
          <ac:spMkLst>
            <pc:docMk/>
            <pc:sldMk cId="1044319066" sldId="332"/>
            <ac:spMk id="2" creationId="{00000000-0000-0000-0000-000000000000}"/>
          </ac:spMkLst>
        </pc:spChg>
        <pc:spChg chg="add del">
          <ac:chgData name="Michael Snowden" userId="df56eb39-dfd9-4140-93f2-166d75bf0394" providerId="ADAL" clId="{68BD31C4-CDCD-4055-8FA2-B3F014FB8E5C}" dt="2023-02-15T16:44:34.312" v="9" actId="26606"/>
          <ac:spMkLst>
            <pc:docMk/>
            <pc:sldMk cId="1044319066" sldId="332"/>
            <ac:spMk id="3" creationId="{00000000-0000-0000-0000-000000000000}"/>
          </ac:spMkLst>
        </pc:spChg>
        <pc:spChg chg="add del mod">
          <ac:chgData name="Michael Snowden" userId="df56eb39-dfd9-4140-93f2-166d75bf0394" providerId="ADAL" clId="{68BD31C4-CDCD-4055-8FA2-B3F014FB8E5C}" dt="2023-02-15T16:44:27.427" v="4" actId="26606"/>
          <ac:spMkLst>
            <pc:docMk/>
            <pc:sldMk cId="1044319066" sldId="332"/>
            <ac:spMk id="9" creationId="{C804A8E6-BD4F-9A39-AC06-1D089E770CCF}"/>
          </ac:spMkLst>
        </pc:spChg>
        <pc:spChg chg="add del mod">
          <ac:chgData name="Michael Snowden" userId="df56eb39-dfd9-4140-93f2-166d75bf0394" providerId="ADAL" clId="{68BD31C4-CDCD-4055-8FA2-B3F014FB8E5C}" dt="2023-02-15T16:44:32.847" v="6" actId="26606"/>
          <ac:spMkLst>
            <pc:docMk/>
            <pc:sldMk cId="1044319066" sldId="332"/>
            <ac:spMk id="11" creationId="{AD2C3466-3508-E2FA-53AE-A6A98E3A8285}"/>
          </ac:spMkLst>
        </pc:spChg>
        <pc:spChg chg="add del mod">
          <ac:chgData name="Michael Snowden" userId="df56eb39-dfd9-4140-93f2-166d75bf0394" providerId="ADAL" clId="{68BD31C4-CDCD-4055-8FA2-B3F014FB8E5C}" dt="2023-02-15T16:44:34.295" v="8" actId="26606"/>
          <ac:spMkLst>
            <pc:docMk/>
            <pc:sldMk cId="1044319066" sldId="332"/>
            <ac:spMk id="14" creationId="{C804A8E6-BD4F-9A39-AC06-1D089E770CCF}"/>
          </ac:spMkLst>
        </pc:spChg>
        <pc:spChg chg="add mod">
          <ac:chgData name="Michael Snowden" userId="df56eb39-dfd9-4140-93f2-166d75bf0394" providerId="ADAL" clId="{68BD31C4-CDCD-4055-8FA2-B3F014FB8E5C}" dt="2023-02-15T16:44:34.312" v="9" actId="26606"/>
          <ac:spMkLst>
            <pc:docMk/>
            <pc:sldMk cId="1044319066" sldId="332"/>
            <ac:spMk id="17" creationId="{3F2FB859-1BC5-9377-6C80-A379F5CE586F}"/>
          </ac:spMkLst>
        </pc:spChg>
        <pc:graphicFrameChg chg="add del mod">
          <ac:chgData name="Michael Snowden" userId="df56eb39-dfd9-4140-93f2-166d75bf0394" providerId="ADAL" clId="{68BD31C4-CDCD-4055-8FA2-B3F014FB8E5C}" dt="2023-02-15T16:44:27.427" v="4" actId="26606"/>
          <ac:graphicFrameMkLst>
            <pc:docMk/>
            <pc:sldMk cId="1044319066" sldId="332"/>
            <ac:graphicFrameMk id="5" creationId="{25BA07D6-343B-5EAE-375C-0417D9A6BE22}"/>
          </ac:graphicFrameMkLst>
        </pc:graphicFrameChg>
        <pc:graphicFrameChg chg="add del mod">
          <ac:chgData name="Michael Snowden" userId="df56eb39-dfd9-4140-93f2-166d75bf0394" providerId="ADAL" clId="{68BD31C4-CDCD-4055-8FA2-B3F014FB8E5C}" dt="2023-02-15T16:44:32.847" v="6" actId="26606"/>
          <ac:graphicFrameMkLst>
            <pc:docMk/>
            <pc:sldMk cId="1044319066" sldId="332"/>
            <ac:graphicFrameMk id="12" creationId="{3F81EAC9-CE7C-65A7-2C92-A9D4ED43BAD0}"/>
          </ac:graphicFrameMkLst>
        </pc:graphicFrameChg>
        <pc:graphicFrameChg chg="add del mod">
          <ac:chgData name="Michael Snowden" userId="df56eb39-dfd9-4140-93f2-166d75bf0394" providerId="ADAL" clId="{68BD31C4-CDCD-4055-8FA2-B3F014FB8E5C}" dt="2023-02-15T16:44:34.295" v="8" actId="26606"/>
          <ac:graphicFrameMkLst>
            <pc:docMk/>
            <pc:sldMk cId="1044319066" sldId="332"/>
            <ac:graphicFrameMk id="15" creationId="{25BA07D6-343B-5EAE-375C-0417D9A6BE22}"/>
          </ac:graphicFrameMkLst>
        </pc:graphicFrameChg>
        <pc:graphicFrameChg chg="add mod">
          <ac:chgData name="Michael Snowden" userId="df56eb39-dfd9-4140-93f2-166d75bf0394" providerId="ADAL" clId="{68BD31C4-CDCD-4055-8FA2-B3F014FB8E5C}" dt="2023-02-15T16:44:34.312" v="9" actId="26606"/>
          <ac:graphicFrameMkLst>
            <pc:docMk/>
            <pc:sldMk cId="1044319066" sldId="332"/>
            <ac:graphicFrameMk id="18" creationId="{1BB7C671-4995-C8DA-B5EF-A71F30DB39F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CD903-9E2A-4550-AC71-2D0ADF1BBE80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9D45BF8-2218-4239-A936-BDC8DFF15EA2}">
      <dgm:prSet/>
      <dgm:spPr/>
      <dgm:t>
        <a:bodyPr/>
        <a:lstStyle/>
        <a:p>
          <a:r>
            <a:rPr lang="en-GB"/>
            <a:t>Should mentors and mentees be “matched”?</a:t>
          </a:r>
          <a:br>
            <a:rPr lang="en-GB"/>
          </a:br>
          <a:endParaRPr lang="en-US"/>
        </a:p>
      </dgm:t>
    </dgm:pt>
    <dgm:pt modelId="{8AD89529-0878-4828-88C0-E55BD675435E}" type="parTrans" cxnId="{C668715F-09E1-4E0A-AF1E-9CB5DA14327C}">
      <dgm:prSet/>
      <dgm:spPr/>
      <dgm:t>
        <a:bodyPr/>
        <a:lstStyle/>
        <a:p>
          <a:endParaRPr lang="en-US"/>
        </a:p>
      </dgm:t>
    </dgm:pt>
    <dgm:pt modelId="{674EC2EC-A2F4-4A76-8E9B-FA87A5C161F4}" type="sibTrans" cxnId="{C668715F-09E1-4E0A-AF1E-9CB5DA14327C}">
      <dgm:prSet/>
      <dgm:spPr/>
      <dgm:t>
        <a:bodyPr/>
        <a:lstStyle/>
        <a:p>
          <a:endParaRPr lang="en-US"/>
        </a:p>
      </dgm:t>
    </dgm:pt>
    <dgm:pt modelId="{65763F0C-8744-4234-BD19-558D53A0AB2E}">
      <dgm:prSet/>
      <dgm:spPr/>
      <dgm:t>
        <a:bodyPr/>
        <a:lstStyle/>
        <a:p>
          <a:r>
            <a:rPr lang="en-GB"/>
            <a:t>On what basis… what criteria?</a:t>
          </a:r>
          <a:br>
            <a:rPr lang="en-GB"/>
          </a:br>
          <a:endParaRPr lang="en-US"/>
        </a:p>
      </dgm:t>
    </dgm:pt>
    <dgm:pt modelId="{8421CB16-0824-49E2-B893-96228C105D51}" type="parTrans" cxnId="{B01FFC8F-8047-4454-B5F2-59C683809C46}">
      <dgm:prSet/>
      <dgm:spPr/>
      <dgm:t>
        <a:bodyPr/>
        <a:lstStyle/>
        <a:p>
          <a:endParaRPr lang="en-US"/>
        </a:p>
      </dgm:t>
    </dgm:pt>
    <dgm:pt modelId="{5512191F-B6E4-45CB-8C23-2DBA63871ABC}" type="sibTrans" cxnId="{B01FFC8F-8047-4454-B5F2-59C683809C46}">
      <dgm:prSet/>
      <dgm:spPr/>
      <dgm:t>
        <a:bodyPr/>
        <a:lstStyle/>
        <a:p>
          <a:endParaRPr lang="en-US"/>
        </a:p>
      </dgm:t>
    </dgm:pt>
    <dgm:pt modelId="{0E34EB19-4E99-473C-8DA9-D6443DE449FE}">
      <dgm:prSet/>
      <dgm:spPr/>
      <dgm:t>
        <a:bodyPr/>
        <a:lstStyle/>
        <a:p>
          <a:r>
            <a:rPr lang="en-GB"/>
            <a:t>Is it the same for coaching?</a:t>
          </a:r>
          <a:endParaRPr lang="en-US"/>
        </a:p>
      </dgm:t>
    </dgm:pt>
    <dgm:pt modelId="{05B60E64-0501-462C-BE6F-44766462E94C}" type="parTrans" cxnId="{ABAD278C-92E8-4880-A9B2-59A5EDF3CABC}">
      <dgm:prSet/>
      <dgm:spPr/>
      <dgm:t>
        <a:bodyPr/>
        <a:lstStyle/>
        <a:p>
          <a:endParaRPr lang="en-US"/>
        </a:p>
      </dgm:t>
    </dgm:pt>
    <dgm:pt modelId="{E81397A4-9D6A-475C-8C8F-06A205970429}" type="sibTrans" cxnId="{ABAD278C-92E8-4880-A9B2-59A5EDF3CABC}">
      <dgm:prSet/>
      <dgm:spPr/>
      <dgm:t>
        <a:bodyPr/>
        <a:lstStyle/>
        <a:p>
          <a:endParaRPr lang="en-US"/>
        </a:p>
      </dgm:t>
    </dgm:pt>
    <dgm:pt modelId="{CEBF7419-6C61-4033-B050-42B1E147BFA6}" type="pres">
      <dgm:prSet presAssocID="{F50CD903-9E2A-4550-AC71-2D0ADF1BBE80}" presName="vert0" presStyleCnt="0">
        <dgm:presLayoutVars>
          <dgm:dir/>
          <dgm:animOne val="branch"/>
          <dgm:animLvl val="lvl"/>
        </dgm:presLayoutVars>
      </dgm:prSet>
      <dgm:spPr/>
    </dgm:pt>
    <dgm:pt modelId="{A0F20E8A-A02F-4DE0-95B9-E7592C3A3690}" type="pres">
      <dgm:prSet presAssocID="{29D45BF8-2218-4239-A936-BDC8DFF15EA2}" presName="thickLine" presStyleLbl="alignNode1" presStyleIdx="0" presStyleCnt="3"/>
      <dgm:spPr/>
    </dgm:pt>
    <dgm:pt modelId="{AA7A5A13-346E-4CE0-99AB-175C465E5B8D}" type="pres">
      <dgm:prSet presAssocID="{29D45BF8-2218-4239-A936-BDC8DFF15EA2}" presName="horz1" presStyleCnt="0"/>
      <dgm:spPr/>
    </dgm:pt>
    <dgm:pt modelId="{8907477D-22BB-4EEF-BE37-F54CAE98CB09}" type="pres">
      <dgm:prSet presAssocID="{29D45BF8-2218-4239-A936-BDC8DFF15EA2}" presName="tx1" presStyleLbl="revTx" presStyleIdx="0" presStyleCnt="3"/>
      <dgm:spPr/>
    </dgm:pt>
    <dgm:pt modelId="{AF3EC49B-F2D8-4D83-ACBD-F26C8DDFC814}" type="pres">
      <dgm:prSet presAssocID="{29D45BF8-2218-4239-A936-BDC8DFF15EA2}" presName="vert1" presStyleCnt="0"/>
      <dgm:spPr/>
    </dgm:pt>
    <dgm:pt modelId="{9B0AD7EA-AEAE-456C-A85A-3204967757F0}" type="pres">
      <dgm:prSet presAssocID="{65763F0C-8744-4234-BD19-558D53A0AB2E}" presName="thickLine" presStyleLbl="alignNode1" presStyleIdx="1" presStyleCnt="3"/>
      <dgm:spPr/>
    </dgm:pt>
    <dgm:pt modelId="{0588C101-E352-416F-9597-73F836D5E3AC}" type="pres">
      <dgm:prSet presAssocID="{65763F0C-8744-4234-BD19-558D53A0AB2E}" presName="horz1" presStyleCnt="0"/>
      <dgm:spPr/>
    </dgm:pt>
    <dgm:pt modelId="{E59F1142-C87B-4675-BAED-A8FB8C02D1FD}" type="pres">
      <dgm:prSet presAssocID="{65763F0C-8744-4234-BD19-558D53A0AB2E}" presName="tx1" presStyleLbl="revTx" presStyleIdx="1" presStyleCnt="3"/>
      <dgm:spPr/>
    </dgm:pt>
    <dgm:pt modelId="{E7333D41-103A-4ABB-A01B-8FAE2569720C}" type="pres">
      <dgm:prSet presAssocID="{65763F0C-8744-4234-BD19-558D53A0AB2E}" presName="vert1" presStyleCnt="0"/>
      <dgm:spPr/>
    </dgm:pt>
    <dgm:pt modelId="{F648185E-E7A7-4C26-9E6F-6CC144D89603}" type="pres">
      <dgm:prSet presAssocID="{0E34EB19-4E99-473C-8DA9-D6443DE449FE}" presName="thickLine" presStyleLbl="alignNode1" presStyleIdx="2" presStyleCnt="3"/>
      <dgm:spPr/>
    </dgm:pt>
    <dgm:pt modelId="{1CBAF129-9A4E-49DA-BFC2-0929DA8E912C}" type="pres">
      <dgm:prSet presAssocID="{0E34EB19-4E99-473C-8DA9-D6443DE449FE}" presName="horz1" presStyleCnt="0"/>
      <dgm:spPr/>
    </dgm:pt>
    <dgm:pt modelId="{4EC29D49-E6EA-4B9D-B9B2-E910CCF5ECD0}" type="pres">
      <dgm:prSet presAssocID="{0E34EB19-4E99-473C-8DA9-D6443DE449FE}" presName="tx1" presStyleLbl="revTx" presStyleIdx="2" presStyleCnt="3"/>
      <dgm:spPr/>
    </dgm:pt>
    <dgm:pt modelId="{9991EAC4-36FF-4C22-9ED8-B4E455B9FBCB}" type="pres">
      <dgm:prSet presAssocID="{0E34EB19-4E99-473C-8DA9-D6443DE449FE}" presName="vert1" presStyleCnt="0"/>
      <dgm:spPr/>
    </dgm:pt>
  </dgm:ptLst>
  <dgm:cxnLst>
    <dgm:cxn modelId="{B9862702-DA16-49D7-B3CF-6655562F35E5}" type="presOf" srcId="{0E34EB19-4E99-473C-8DA9-D6443DE449FE}" destId="{4EC29D49-E6EA-4B9D-B9B2-E910CCF5ECD0}" srcOrd="0" destOrd="0" presId="urn:microsoft.com/office/officeart/2008/layout/LinedList"/>
    <dgm:cxn modelId="{A3B1043A-A2C7-41AE-95AC-8FCE8A0DAF99}" type="presOf" srcId="{29D45BF8-2218-4239-A936-BDC8DFF15EA2}" destId="{8907477D-22BB-4EEF-BE37-F54CAE98CB09}" srcOrd="0" destOrd="0" presId="urn:microsoft.com/office/officeart/2008/layout/LinedList"/>
    <dgm:cxn modelId="{C668715F-09E1-4E0A-AF1E-9CB5DA14327C}" srcId="{F50CD903-9E2A-4550-AC71-2D0ADF1BBE80}" destId="{29D45BF8-2218-4239-A936-BDC8DFF15EA2}" srcOrd="0" destOrd="0" parTransId="{8AD89529-0878-4828-88C0-E55BD675435E}" sibTransId="{674EC2EC-A2F4-4A76-8E9B-FA87A5C161F4}"/>
    <dgm:cxn modelId="{309A994B-37FB-4E6E-8A40-D7D4489FB9E8}" type="presOf" srcId="{F50CD903-9E2A-4550-AC71-2D0ADF1BBE80}" destId="{CEBF7419-6C61-4033-B050-42B1E147BFA6}" srcOrd="0" destOrd="0" presId="urn:microsoft.com/office/officeart/2008/layout/LinedList"/>
    <dgm:cxn modelId="{ABAD278C-92E8-4880-A9B2-59A5EDF3CABC}" srcId="{F50CD903-9E2A-4550-AC71-2D0ADF1BBE80}" destId="{0E34EB19-4E99-473C-8DA9-D6443DE449FE}" srcOrd="2" destOrd="0" parTransId="{05B60E64-0501-462C-BE6F-44766462E94C}" sibTransId="{E81397A4-9D6A-475C-8C8F-06A205970429}"/>
    <dgm:cxn modelId="{B01FFC8F-8047-4454-B5F2-59C683809C46}" srcId="{F50CD903-9E2A-4550-AC71-2D0ADF1BBE80}" destId="{65763F0C-8744-4234-BD19-558D53A0AB2E}" srcOrd="1" destOrd="0" parTransId="{8421CB16-0824-49E2-B893-96228C105D51}" sibTransId="{5512191F-B6E4-45CB-8C23-2DBA63871ABC}"/>
    <dgm:cxn modelId="{8B14FDA5-F94B-4A17-9630-85A6F73311C5}" type="presOf" srcId="{65763F0C-8744-4234-BD19-558D53A0AB2E}" destId="{E59F1142-C87B-4675-BAED-A8FB8C02D1FD}" srcOrd="0" destOrd="0" presId="urn:microsoft.com/office/officeart/2008/layout/LinedList"/>
    <dgm:cxn modelId="{945D471A-E8B5-40E4-BA2B-6BAC28E74D34}" type="presParOf" srcId="{CEBF7419-6C61-4033-B050-42B1E147BFA6}" destId="{A0F20E8A-A02F-4DE0-95B9-E7592C3A3690}" srcOrd="0" destOrd="0" presId="urn:microsoft.com/office/officeart/2008/layout/LinedList"/>
    <dgm:cxn modelId="{5A16A669-F57D-42E1-BACF-E62EDD13EE6F}" type="presParOf" srcId="{CEBF7419-6C61-4033-B050-42B1E147BFA6}" destId="{AA7A5A13-346E-4CE0-99AB-175C465E5B8D}" srcOrd="1" destOrd="0" presId="urn:microsoft.com/office/officeart/2008/layout/LinedList"/>
    <dgm:cxn modelId="{8599865A-4E55-4F8F-BFF4-F1E451838DB5}" type="presParOf" srcId="{AA7A5A13-346E-4CE0-99AB-175C465E5B8D}" destId="{8907477D-22BB-4EEF-BE37-F54CAE98CB09}" srcOrd="0" destOrd="0" presId="urn:microsoft.com/office/officeart/2008/layout/LinedList"/>
    <dgm:cxn modelId="{26A93DED-052C-48B5-A9AB-202BEF9675C7}" type="presParOf" srcId="{AA7A5A13-346E-4CE0-99AB-175C465E5B8D}" destId="{AF3EC49B-F2D8-4D83-ACBD-F26C8DDFC814}" srcOrd="1" destOrd="0" presId="urn:microsoft.com/office/officeart/2008/layout/LinedList"/>
    <dgm:cxn modelId="{D3C7C48A-5B2D-4364-B021-A9866AFB07E3}" type="presParOf" srcId="{CEBF7419-6C61-4033-B050-42B1E147BFA6}" destId="{9B0AD7EA-AEAE-456C-A85A-3204967757F0}" srcOrd="2" destOrd="0" presId="urn:microsoft.com/office/officeart/2008/layout/LinedList"/>
    <dgm:cxn modelId="{1F881BA9-46D4-4907-B4A4-A83E9AC82404}" type="presParOf" srcId="{CEBF7419-6C61-4033-B050-42B1E147BFA6}" destId="{0588C101-E352-416F-9597-73F836D5E3AC}" srcOrd="3" destOrd="0" presId="urn:microsoft.com/office/officeart/2008/layout/LinedList"/>
    <dgm:cxn modelId="{324F9284-2010-4F84-9A07-0D32FE344905}" type="presParOf" srcId="{0588C101-E352-416F-9597-73F836D5E3AC}" destId="{E59F1142-C87B-4675-BAED-A8FB8C02D1FD}" srcOrd="0" destOrd="0" presId="urn:microsoft.com/office/officeart/2008/layout/LinedList"/>
    <dgm:cxn modelId="{707CBBC2-BD81-4704-A19F-6A5D58D256D0}" type="presParOf" srcId="{0588C101-E352-416F-9597-73F836D5E3AC}" destId="{E7333D41-103A-4ABB-A01B-8FAE2569720C}" srcOrd="1" destOrd="0" presId="urn:microsoft.com/office/officeart/2008/layout/LinedList"/>
    <dgm:cxn modelId="{371E2D5D-2B14-4DF0-9116-9152FFE439E4}" type="presParOf" srcId="{CEBF7419-6C61-4033-B050-42B1E147BFA6}" destId="{F648185E-E7A7-4C26-9E6F-6CC144D89603}" srcOrd="4" destOrd="0" presId="urn:microsoft.com/office/officeart/2008/layout/LinedList"/>
    <dgm:cxn modelId="{25F55CFA-B004-471B-B628-461787DAEB4D}" type="presParOf" srcId="{CEBF7419-6C61-4033-B050-42B1E147BFA6}" destId="{1CBAF129-9A4E-49DA-BFC2-0929DA8E912C}" srcOrd="5" destOrd="0" presId="urn:microsoft.com/office/officeart/2008/layout/LinedList"/>
    <dgm:cxn modelId="{DA844E3A-6B9E-4639-BD75-D8D38644D5BF}" type="presParOf" srcId="{1CBAF129-9A4E-49DA-BFC2-0929DA8E912C}" destId="{4EC29D49-E6EA-4B9D-B9B2-E910CCF5ECD0}" srcOrd="0" destOrd="0" presId="urn:microsoft.com/office/officeart/2008/layout/LinedList"/>
    <dgm:cxn modelId="{AB15CD60-E37E-4B20-9C16-B59E66A56AA8}" type="presParOf" srcId="{1CBAF129-9A4E-49DA-BFC2-0929DA8E912C}" destId="{9991EAC4-36FF-4C22-9ED8-B4E455B9FBC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456510-EA38-4985-99E5-3C1380DBD53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3847A00-2486-4DC6-B510-8D948DDFE823}">
      <dgm:prSet/>
      <dgm:spPr/>
      <dgm:t>
        <a:bodyPr/>
        <a:lstStyle/>
        <a:p>
          <a:r>
            <a:rPr lang="en-GB" dirty="0"/>
            <a:t>What has been useful learning?</a:t>
          </a:r>
          <a:endParaRPr lang="en-US" dirty="0"/>
        </a:p>
      </dgm:t>
    </dgm:pt>
    <dgm:pt modelId="{5CE59047-F732-4BC2-A0E5-DF86973580EB}" type="parTrans" cxnId="{90F73AD8-1DF5-4153-9C0A-0529483B28C2}">
      <dgm:prSet/>
      <dgm:spPr/>
      <dgm:t>
        <a:bodyPr/>
        <a:lstStyle/>
        <a:p>
          <a:endParaRPr lang="en-US"/>
        </a:p>
      </dgm:t>
    </dgm:pt>
    <dgm:pt modelId="{27404BF2-1617-4E2C-937B-2C0F48B86E2B}" type="sibTrans" cxnId="{90F73AD8-1DF5-4153-9C0A-0529483B28C2}">
      <dgm:prSet/>
      <dgm:spPr/>
      <dgm:t>
        <a:bodyPr/>
        <a:lstStyle/>
        <a:p>
          <a:endParaRPr lang="en-US"/>
        </a:p>
      </dgm:t>
    </dgm:pt>
    <dgm:pt modelId="{05D6F316-03DC-46E8-A3C1-D6A65DDD6053}">
      <dgm:prSet/>
      <dgm:spPr/>
      <dgm:t>
        <a:bodyPr/>
        <a:lstStyle/>
        <a:p>
          <a:r>
            <a:rPr lang="en-GB" dirty="0"/>
            <a:t>What has been positive?</a:t>
          </a:r>
          <a:endParaRPr lang="en-US" dirty="0"/>
        </a:p>
      </dgm:t>
    </dgm:pt>
    <dgm:pt modelId="{89C9A460-8A58-4D65-AD96-BBDE07A24898}" type="parTrans" cxnId="{C008B897-2479-4DC7-B5DF-8A1EFAF79747}">
      <dgm:prSet/>
      <dgm:spPr/>
      <dgm:t>
        <a:bodyPr/>
        <a:lstStyle/>
        <a:p>
          <a:endParaRPr lang="en-US"/>
        </a:p>
      </dgm:t>
    </dgm:pt>
    <dgm:pt modelId="{AE40AACB-543F-4453-8192-33ADDBAEC7E2}" type="sibTrans" cxnId="{C008B897-2479-4DC7-B5DF-8A1EFAF79747}">
      <dgm:prSet/>
      <dgm:spPr/>
      <dgm:t>
        <a:bodyPr/>
        <a:lstStyle/>
        <a:p>
          <a:endParaRPr lang="en-US"/>
        </a:p>
      </dgm:t>
    </dgm:pt>
    <dgm:pt modelId="{1ACB185D-92B9-4C0E-90DF-6D4F02380E79}">
      <dgm:prSet/>
      <dgm:spPr/>
      <dgm:t>
        <a:bodyPr/>
        <a:lstStyle/>
        <a:p>
          <a:r>
            <a:rPr lang="en-GB" dirty="0"/>
            <a:t>What has been negative?</a:t>
          </a:r>
          <a:endParaRPr lang="en-US" dirty="0"/>
        </a:p>
      </dgm:t>
    </dgm:pt>
    <dgm:pt modelId="{D4A19CA0-B117-4AD3-887C-11B53C8F79F1}" type="parTrans" cxnId="{703CCC14-0C5E-4EB6-AC86-DDE42245D84A}">
      <dgm:prSet/>
      <dgm:spPr/>
      <dgm:t>
        <a:bodyPr/>
        <a:lstStyle/>
        <a:p>
          <a:endParaRPr lang="en-US"/>
        </a:p>
      </dgm:t>
    </dgm:pt>
    <dgm:pt modelId="{634CC020-C1BA-4A8D-8A4B-9D28645A1362}" type="sibTrans" cxnId="{703CCC14-0C5E-4EB6-AC86-DDE42245D84A}">
      <dgm:prSet/>
      <dgm:spPr/>
      <dgm:t>
        <a:bodyPr/>
        <a:lstStyle/>
        <a:p>
          <a:endParaRPr lang="en-US"/>
        </a:p>
      </dgm:t>
    </dgm:pt>
    <dgm:pt modelId="{5713A2E2-87F5-43BB-B64B-DC6EB3269E28}">
      <dgm:prSet/>
      <dgm:spPr/>
      <dgm:t>
        <a:bodyPr/>
        <a:lstStyle/>
        <a:p>
          <a:pPr rtl="0"/>
          <a:r>
            <a:rPr lang="en-GB" dirty="0"/>
            <a:t>Suggestions for </a:t>
          </a:r>
          <a:r>
            <a:rPr lang="en-GB" dirty="0">
              <a:latin typeface="Calibri"/>
            </a:rPr>
            <a:t>the future</a:t>
          </a:r>
          <a:endParaRPr lang="en-US" dirty="0"/>
        </a:p>
      </dgm:t>
    </dgm:pt>
    <dgm:pt modelId="{639B1BF6-6575-46DD-9B42-1100EB3FE6DB}" type="parTrans" cxnId="{58CCA20A-2FEF-4FD3-967D-644B9A584073}">
      <dgm:prSet/>
      <dgm:spPr/>
      <dgm:t>
        <a:bodyPr/>
        <a:lstStyle/>
        <a:p>
          <a:endParaRPr lang="en-US"/>
        </a:p>
      </dgm:t>
    </dgm:pt>
    <dgm:pt modelId="{33D981B1-A82A-4B26-AF5B-99227DBE621A}" type="sibTrans" cxnId="{58CCA20A-2FEF-4FD3-967D-644B9A584073}">
      <dgm:prSet/>
      <dgm:spPr/>
      <dgm:t>
        <a:bodyPr/>
        <a:lstStyle/>
        <a:p>
          <a:endParaRPr lang="en-US"/>
        </a:p>
      </dgm:t>
    </dgm:pt>
    <dgm:pt modelId="{7B0024D3-2646-4471-8BCF-C0B24C878A6E}" type="pres">
      <dgm:prSet presAssocID="{A2456510-EA38-4985-99E5-3C1380DBD53D}" presName="linear" presStyleCnt="0">
        <dgm:presLayoutVars>
          <dgm:animLvl val="lvl"/>
          <dgm:resizeHandles val="exact"/>
        </dgm:presLayoutVars>
      </dgm:prSet>
      <dgm:spPr/>
    </dgm:pt>
    <dgm:pt modelId="{1CA03852-8A08-4D0F-9525-060C77C620C2}" type="pres">
      <dgm:prSet presAssocID="{33847A00-2486-4DC6-B510-8D948DDFE82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CA084C6-73C1-491D-8DB1-535A3A8251EB}" type="pres">
      <dgm:prSet presAssocID="{27404BF2-1617-4E2C-937B-2C0F48B86E2B}" presName="spacer" presStyleCnt="0"/>
      <dgm:spPr/>
    </dgm:pt>
    <dgm:pt modelId="{24EE90BB-2D2C-43A8-ACA7-3F28D8F33854}" type="pres">
      <dgm:prSet presAssocID="{05D6F316-03DC-46E8-A3C1-D6A65DDD605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C7686A-7008-4B80-8B74-ABBF88C54DC8}" type="pres">
      <dgm:prSet presAssocID="{AE40AACB-543F-4453-8192-33ADDBAEC7E2}" presName="spacer" presStyleCnt="0"/>
      <dgm:spPr/>
    </dgm:pt>
    <dgm:pt modelId="{874A35F6-2D24-4850-B48A-57FF9B4EC479}" type="pres">
      <dgm:prSet presAssocID="{1ACB185D-92B9-4C0E-90DF-6D4F02380E7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64A4E0A-9A51-4618-9C0C-7EC6A354FEFE}" type="pres">
      <dgm:prSet presAssocID="{634CC020-C1BA-4A8D-8A4B-9D28645A1362}" presName="spacer" presStyleCnt="0"/>
      <dgm:spPr/>
    </dgm:pt>
    <dgm:pt modelId="{C95DB32A-5F09-4971-A4D6-57063C97C15A}" type="pres">
      <dgm:prSet presAssocID="{5713A2E2-87F5-43BB-B64B-DC6EB3269E2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8CCA20A-2FEF-4FD3-967D-644B9A584073}" srcId="{A2456510-EA38-4985-99E5-3C1380DBD53D}" destId="{5713A2E2-87F5-43BB-B64B-DC6EB3269E28}" srcOrd="3" destOrd="0" parTransId="{639B1BF6-6575-46DD-9B42-1100EB3FE6DB}" sibTransId="{33D981B1-A82A-4B26-AF5B-99227DBE621A}"/>
    <dgm:cxn modelId="{703CCC14-0C5E-4EB6-AC86-DDE42245D84A}" srcId="{A2456510-EA38-4985-99E5-3C1380DBD53D}" destId="{1ACB185D-92B9-4C0E-90DF-6D4F02380E79}" srcOrd="2" destOrd="0" parTransId="{D4A19CA0-B117-4AD3-887C-11B53C8F79F1}" sibTransId="{634CC020-C1BA-4A8D-8A4B-9D28645A1362}"/>
    <dgm:cxn modelId="{D077F317-8DFB-40CD-9E38-2D7F830C0262}" type="presOf" srcId="{A2456510-EA38-4985-99E5-3C1380DBD53D}" destId="{7B0024D3-2646-4471-8BCF-C0B24C878A6E}" srcOrd="0" destOrd="0" presId="urn:microsoft.com/office/officeart/2005/8/layout/vList2"/>
    <dgm:cxn modelId="{3C75A61E-7AB8-4FE0-AF8C-8D1638CCC20F}" type="presOf" srcId="{05D6F316-03DC-46E8-A3C1-D6A65DDD6053}" destId="{24EE90BB-2D2C-43A8-ACA7-3F28D8F33854}" srcOrd="0" destOrd="0" presId="urn:microsoft.com/office/officeart/2005/8/layout/vList2"/>
    <dgm:cxn modelId="{18708670-B4AD-4594-B252-9C54B9445B36}" type="presOf" srcId="{33847A00-2486-4DC6-B510-8D948DDFE823}" destId="{1CA03852-8A08-4D0F-9525-060C77C620C2}" srcOrd="0" destOrd="0" presId="urn:microsoft.com/office/officeart/2005/8/layout/vList2"/>
    <dgm:cxn modelId="{E9ECE67F-BFDB-46CC-9073-A3E9766FFD5E}" type="presOf" srcId="{1ACB185D-92B9-4C0E-90DF-6D4F02380E79}" destId="{874A35F6-2D24-4850-B48A-57FF9B4EC479}" srcOrd="0" destOrd="0" presId="urn:microsoft.com/office/officeart/2005/8/layout/vList2"/>
    <dgm:cxn modelId="{C008B897-2479-4DC7-B5DF-8A1EFAF79747}" srcId="{A2456510-EA38-4985-99E5-3C1380DBD53D}" destId="{05D6F316-03DC-46E8-A3C1-D6A65DDD6053}" srcOrd="1" destOrd="0" parTransId="{89C9A460-8A58-4D65-AD96-BBDE07A24898}" sibTransId="{AE40AACB-543F-4453-8192-33ADDBAEC7E2}"/>
    <dgm:cxn modelId="{90F73AD8-1DF5-4153-9C0A-0529483B28C2}" srcId="{A2456510-EA38-4985-99E5-3C1380DBD53D}" destId="{33847A00-2486-4DC6-B510-8D948DDFE823}" srcOrd="0" destOrd="0" parTransId="{5CE59047-F732-4BC2-A0E5-DF86973580EB}" sibTransId="{27404BF2-1617-4E2C-937B-2C0F48B86E2B}"/>
    <dgm:cxn modelId="{C592BBED-5B18-4FCA-A944-3BC9F820BAC2}" type="presOf" srcId="{5713A2E2-87F5-43BB-B64B-DC6EB3269E28}" destId="{C95DB32A-5F09-4971-A4D6-57063C97C15A}" srcOrd="0" destOrd="0" presId="urn:microsoft.com/office/officeart/2005/8/layout/vList2"/>
    <dgm:cxn modelId="{07CAD3D1-7CB4-4766-9F96-31F95CEA2F4D}" type="presParOf" srcId="{7B0024D3-2646-4471-8BCF-C0B24C878A6E}" destId="{1CA03852-8A08-4D0F-9525-060C77C620C2}" srcOrd="0" destOrd="0" presId="urn:microsoft.com/office/officeart/2005/8/layout/vList2"/>
    <dgm:cxn modelId="{573F9B6E-0FA6-41C7-93F1-4DD5B8DF51EE}" type="presParOf" srcId="{7B0024D3-2646-4471-8BCF-C0B24C878A6E}" destId="{3CA084C6-73C1-491D-8DB1-535A3A8251EB}" srcOrd="1" destOrd="0" presId="urn:microsoft.com/office/officeart/2005/8/layout/vList2"/>
    <dgm:cxn modelId="{32FA104B-7A0D-4239-9672-3915A3FBF731}" type="presParOf" srcId="{7B0024D3-2646-4471-8BCF-C0B24C878A6E}" destId="{24EE90BB-2D2C-43A8-ACA7-3F28D8F33854}" srcOrd="2" destOrd="0" presId="urn:microsoft.com/office/officeart/2005/8/layout/vList2"/>
    <dgm:cxn modelId="{F07F201F-1440-4FD2-8D93-29E89BE342A9}" type="presParOf" srcId="{7B0024D3-2646-4471-8BCF-C0B24C878A6E}" destId="{53C7686A-7008-4B80-8B74-ABBF88C54DC8}" srcOrd="3" destOrd="0" presId="urn:microsoft.com/office/officeart/2005/8/layout/vList2"/>
    <dgm:cxn modelId="{75637689-DA8A-4DF8-94C1-17B5635440AC}" type="presParOf" srcId="{7B0024D3-2646-4471-8BCF-C0B24C878A6E}" destId="{874A35F6-2D24-4850-B48A-57FF9B4EC479}" srcOrd="4" destOrd="0" presId="urn:microsoft.com/office/officeart/2005/8/layout/vList2"/>
    <dgm:cxn modelId="{7CDB8178-D9F2-4750-B382-D856134C6DE1}" type="presParOf" srcId="{7B0024D3-2646-4471-8BCF-C0B24C878A6E}" destId="{E64A4E0A-9A51-4618-9C0C-7EC6A354FEFE}" srcOrd="5" destOrd="0" presId="urn:microsoft.com/office/officeart/2005/8/layout/vList2"/>
    <dgm:cxn modelId="{6B28F1A9-97F7-4A4C-86FE-1FB33F054783}" type="presParOf" srcId="{7B0024D3-2646-4471-8BCF-C0B24C878A6E}" destId="{C95DB32A-5F09-4971-A4D6-57063C97C15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20E8A-A02F-4DE0-95B9-E7592C3A3690}">
      <dsp:nvSpPr>
        <dsp:cNvPr id="0" name=""/>
        <dsp:cNvSpPr/>
      </dsp:nvSpPr>
      <dsp:spPr>
        <a:xfrm>
          <a:off x="0" y="1222"/>
          <a:ext cx="579027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07477D-22BB-4EEF-BE37-F54CAE98CB09}">
      <dsp:nvSpPr>
        <dsp:cNvPr id="0" name=""/>
        <dsp:cNvSpPr/>
      </dsp:nvSpPr>
      <dsp:spPr>
        <a:xfrm>
          <a:off x="0" y="1222"/>
          <a:ext cx="5790271" cy="833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Should mentors and mentees be “matched”?</a:t>
          </a:r>
          <a:br>
            <a:rPr lang="en-GB" sz="2300" kern="1200"/>
          </a:br>
          <a:endParaRPr lang="en-US" sz="2300" kern="1200"/>
        </a:p>
      </dsp:txBody>
      <dsp:txXfrm>
        <a:off x="0" y="1222"/>
        <a:ext cx="5790271" cy="833622"/>
      </dsp:txXfrm>
    </dsp:sp>
    <dsp:sp modelId="{9B0AD7EA-AEAE-456C-A85A-3204967757F0}">
      <dsp:nvSpPr>
        <dsp:cNvPr id="0" name=""/>
        <dsp:cNvSpPr/>
      </dsp:nvSpPr>
      <dsp:spPr>
        <a:xfrm>
          <a:off x="0" y="834844"/>
          <a:ext cx="579027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9F1142-C87B-4675-BAED-A8FB8C02D1FD}">
      <dsp:nvSpPr>
        <dsp:cNvPr id="0" name=""/>
        <dsp:cNvSpPr/>
      </dsp:nvSpPr>
      <dsp:spPr>
        <a:xfrm>
          <a:off x="0" y="834844"/>
          <a:ext cx="5790271" cy="833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On what basis… what criteria?</a:t>
          </a:r>
          <a:br>
            <a:rPr lang="en-GB" sz="2300" kern="1200"/>
          </a:br>
          <a:endParaRPr lang="en-US" sz="2300" kern="1200"/>
        </a:p>
      </dsp:txBody>
      <dsp:txXfrm>
        <a:off x="0" y="834844"/>
        <a:ext cx="5790271" cy="833622"/>
      </dsp:txXfrm>
    </dsp:sp>
    <dsp:sp modelId="{F648185E-E7A7-4C26-9E6F-6CC144D89603}">
      <dsp:nvSpPr>
        <dsp:cNvPr id="0" name=""/>
        <dsp:cNvSpPr/>
      </dsp:nvSpPr>
      <dsp:spPr>
        <a:xfrm>
          <a:off x="0" y="1668467"/>
          <a:ext cx="579027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C29D49-E6EA-4B9D-B9B2-E910CCF5ECD0}">
      <dsp:nvSpPr>
        <dsp:cNvPr id="0" name=""/>
        <dsp:cNvSpPr/>
      </dsp:nvSpPr>
      <dsp:spPr>
        <a:xfrm>
          <a:off x="0" y="1668467"/>
          <a:ext cx="5790271" cy="833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Is it the same for coaching?</a:t>
          </a:r>
          <a:endParaRPr lang="en-US" sz="2300" kern="1200"/>
        </a:p>
      </dsp:txBody>
      <dsp:txXfrm>
        <a:off x="0" y="1668467"/>
        <a:ext cx="5790271" cy="833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03852-8A08-4D0F-9525-060C77C620C2}">
      <dsp:nvSpPr>
        <dsp:cNvPr id="0" name=""/>
        <dsp:cNvSpPr/>
      </dsp:nvSpPr>
      <dsp:spPr>
        <a:xfrm>
          <a:off x="0" y="41998"/>
          <a:ext cx="5650881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has been useful learning?</a:t>
          </a:r>
          <a:endParaRPr lang="en-US" sz="2400" kern="1200" dirty="0"/>
        </a:p>
      </dsp:txBody>
      <dsp:txXfrm>
        <a:off x="28100" y="70098"/>
        <a:ext cx="5594681" cy="519439"/>
      </dsp:txXfrm>
    </dsp:sp>
    <dsp:sp modelId="{24EE90BB-2D2C-43A8-ACA7-3F28D8F33854}">
      <dsp:nvSpPr>
        <dsp:cNvPr id="0" name=""/>
        <dsp:cNvSpPr/>
      </dsp:nvSpPr>
      <dsp:spPr>
        <a:xfrm>
          <a:off x="0" y="686758"/>
          <a:ext cx="5650881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has been positive?</a:t>
          </a:r>
          <a:endParaRPr lang="en-US" sz="2400" kern="1200" dirty="0"/>
        </a:p>
      </dsp:txBody>
      <dsp:txXfrm>
        <a:off x="28100" y="714858"/>
        <a:ext cx="5594681" cy="519439"/>
      </dsp:txXfrm>
    </dsp:sp>
    <dsp:sp modelId="{874A35F6-2D24-4850-B48A-57FF9B4EC479}">
      <dsp:nvSpPr>
        <dsp:cNvPr id="0" name=""/>
        <dsp:cNvSpPr/>
      </dsp:nvSpPr>
      <dsp:spPr>
        <a:xfrm>
          <a:off x="0" y="1331518"/>
          <a:ext cx="5650881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has been negative?</a:t>
          </a:r>
          <a:endParaRPr lang="en-US" sz="2400" kern="1200" dirty="0"/>
        </a:p>
      </dsp:txBody>
      <dsp:txXfrm>
        <a:off x="28100" y="1359618"/>
        <a:ext cx="5594681" cy="519439"/>
      </dsp:txXfrm>
    </dsp:sp>
    <dsp:sp modelId="{C95DB32A-5F09-4971-A4D6-57063C97C15A}">
      <dsp:nvSpPr>
        <dsp:cNvPr id="0" name=""/>
        <dsp:cNvSpPr/>
      </dsp:nvSpPr>
      <dsp:spPr>
        <a:xfrm>
          <a:off x="0" y="1976278"/>
          <a:ext cx="5650881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Suggestions for </a:t>
          </a:r>
          <a:r>
            <a:rPr lang="en-GB" sz="2400" kern="1200" dirty="0">
              <a:latin typeface="Calibri"/>
            </a:rPr>
            <a:t>the future</a:t>
          </a:r>
          <a:endParaRPr lang="en-US" sz="2400" kern="1200" dirty="0"/>
        </a:p>
      </dsp:txBody>
      <dsp:txXfrm>
        <a:off x="28100" y="2004378"/>
        <a:ext cx="5594681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DCB49-60B2-497C-9CB7-FA7745A14E03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B606B-0BF6-42A6-A7EF-452BC1B92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5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Brings together the principles of heutagogy to construct a model.</a:t>
            </a:r>
          </a:p>
          <a:p>
            <a:r>
              <a:rPr lang="en-GB" dirty="0"/>
              <a:t>See:</a:t>
            </a:r>
          </a:p>
          <a:p>
            <a:pPr marL="171450" indent="-171450">
              <a:buFont typeface="Calibri"/>
              <a:buChar char="-"/>
            </a:pPr>
            <a:r>
              <a:rPr lang="en-GB" dirty="0"/>
              <a:t>Snowden, M (2017) ‘Heutagogy in an Emerging Curriculum’. In: The Pedagogy of the Social Sciences Curriculum. : Springer International Publishing. pp. 25-38. ISBN 978-3-319-33866-8 </a:t>
            </a:r>
            <a:endParaRPr lang="en-GB" dirty="0">
              <a:cs typeface="Calibri"/>
            </a:endParaRPr>
          </a:p>
          <a:p>
            <a:pPr marL="171450" indent="-171450">
              <a:buFont typeface="Calibri"/>
              <a:buChar char="-"/>
            </a:pPr>
            <a:r>
              <a:rPr lang="en-GB" dirty="0"/>
              <a:t>Snowden, M., and Halsall, J. P. (2016) Self-Determined Approach to Learning: A Social Science Perspective, Cogent Education, 3: 1247608, ISSN: 2331-186X. </a:t>
            </a:r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Draw from:</a:t>
            </a:r>
          </a:p>
          <a:p>
            <a:r>
              <a:rPr lang="en-GB" dirty="0"/>
              <a:t>Thompson C (2019) 'The magic of mentoring: developing others and yourself', Routledge.</a:t>
            </a:r>
          </a:p>
          <a:p>
            <a:r>
              <a:rPr lang="en-GB" dirty="0"/>
              <a:t>Lancer, Clutterbuck and Megginson 2016 Techniques for Coaching and Mentoring2nd Edition. Routledge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90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Recap the 8 key features of mentoring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745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Zachary, L. 2006 Facilitating Effective Learning Relationships</a:t>
            </a:r>
          </a:p>
          <a:p>
            <a:r>
              <a:rPr lang="en-GB" dirty="0" err="1"/>
              <a:t>Enshner</a:t>
            </a:r>
            <a:r>
              <a:rPr lang="en-GB" dirty="0"/>
              <a:t>, E. &amp; Murphy, S. (2005)  Power Mentoring How Mentors and Protégés Get The Most Out of Their Relationships Jossey Bass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Allen, T.D, Lisa M. Finkelstein, L.M &amp; Poteet, M.L  (2009) Designing Workplace Mentoring Programs: An Evidence-Based Approach Wiley</a:t>
            </a:r>
          </a:p>
          <a:p>
            <a:r>
              <a:rPr lang="en-GB" dirty="0"/>
              <a:t> https://scottishmentoringnetwork.co.uk/assets/downloads/resources/designing-and-sustaining-mentoring-programme.pdf</a:t>
            </a:r>
          </a:p>
          <a:p>
            <a:r>
              <a:rPr lang="en-GB" dirty="0"/>
              <a:t>ISBN: 978-1-405-17989-8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33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18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Facilitate a reflective discussion draw from:</a:t>
            </a:r>
          </a:p>
          <a:p>
            <a:r>
              <a:rPr lang="en-GB"/>
              <a:t>https://www.nihr.ac.uk/documents/reviewing-the-mentoring-relationship/32285</a:t>
            </a:r>
            <a:endParaRPr lang="en-GB" dirty="0"/>
          </a:p>
          <a:p>
            <a:r>
              <a:rPr lang="en-GB" dirty="0"/>
              <a:t>Snowden, M., 2019, Peer Mentoring. Guaranteed Gold? In: Mentorship, Leadership and Research: Their place within the Social Science curriculum. Snowden, M. &amp; Halsall, J. (eds.). Springer International Publishing AG, p. 117-128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90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focussed discussion on their skills and what training - link to CPD and consider the notion of tri partite mentoring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9B606B-0BF6-42A6-A7EF-452BC1B9281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80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6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3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0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8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8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71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0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3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4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8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8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01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3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1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32271"/>
            <a:ext cx="3008313" cy="1162050"/>
          </a:xfr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94321"/>
            <a:ext cx="3008313" cy="339491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2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7"/>
            <a:ext cx="5486400" cy="360040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7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2"/>
            <a:ext cx="9144000" cy="906197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8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7" y="6309322"/>
            <a:ext cx="1440160" cy="469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4" y="169611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8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en-GB" sz="2700" dirty="0">
              <a:ea typeface="+mn-lt"/>
              <a:cs typeface="+mn-lt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GB" sz="2700" dirty="0">
              <a:ea typeface="+mn-lt"/>
              <a:cs typeface="+mn-lt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GB" sz="2700" b="1" dirty="0"/>
              <a:t>Coaching and Mentoring: </a:t>
            </a:r>
            <a:br>
              <a:rPr lang="en-GB" sz="2700" b="1" dirty="0"/>
            </a:br>
            <a:r>
              <a:rPr lang="en-GB" sz="2700" b="1" dirty="0"/>
              <a:t>an “How to” learning opportunity</a:t>
            </a:r>
            <a:endParaRPr lang="en-GB" sz="2700" dirty="0">
              <a:ea typeface="+mn-lt"/>
              <a:cs typeface="+mn-lt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GB" sz="2700" dirty="0">
              <a:ea typeface="+mn-lt"/>
              <a:cs typeface="+mn-lt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GB" sz="2700" dirty="0"/>
              <a:t>Theme</a:t>
            </a:r>
            <a:r>
              <a:rPr lang="en-GB" sz="2700" dirty="0">
                <a:ea typeface="+mn-lt"/>
                <a:cs typeface="+mn-lt"/>
              </a:rPr>
              <a:t> 4: Constructing and fulfilling the role</a:t>
            </a:r>
          </a:p>
          <a:p>
            <a:pPr marL="0" indent="0">
              <a:buNone/>
            </a:pPr>
            <a:endParaRPr lang="en-GB" sz="27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sz="27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sz="2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012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GB" sz="1800" dirty="0"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cs typeface="Calibri"/>
              </a:rPr>
              <a:t>In this session, we will </a:t>
            </a:r>
            <a:r>
              <a:rPr lang="en-GB" sz="1800" dirty="0"/>
              <a:t>consider the effectiveness and relationships to practice, and develop a model of coaching/mentoring congruent with your practice within an organisation.</a:t>
            </a:r>
            <a:endParaRPr lang="en-US" sz="1800">
              <a:cs typeface="Calibri"/>
            </a:endParaRPr>
          </a:p>
          <a:p>
            <a:pPr marL="0" indent="0">
              <a:buNone/>
            </a:pPr>
            <a:endParaRPr lang="en-GB" sz="1800" dirty="0">
              <a:cs typeface="Calibri"/>
            </a:endParaRPr>
          </a:p>
          <a:p>
            <a:pPr marL="0" indent="0">
              <a:buNone/>
            </a:pPr>
            <a:r>
              <a:rPr lang="en-GB" sz="1800" dirty="0"/>
              <a:t>			</a:t>
            </a:r>
            <a:endParaRPr lang="en-GB" sz="1800" dirty="0"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3F66E20-A8C0-5958-A38E-B45DB1DE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cs typeface="Calibri"/>
              </a:rPr>
              <a:t>Evaluation and assessment in practice</a:t>
            </a:r>
          </a:p>
        </p:txBody>
      </p:sp>
    </p:spTree>
    <p:extLst>
      <p:ext uri="{BB962C8B-B14F-4D97-AF65-F5344CB8AC3E}">
        <p14:creationId xmlns:p14="http://schemas.microsoft.com/office/powerpoint/2010/main" val="119919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55216"/>
            <a:ext cx="6347048" cy="4755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Matching</a:t>
            </a:r>
            <a:endParaRPr lang="en-GB" sz="2400" dirty="0">
              <a:cs typeface="Calibri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E7074B8-2ECB-EC48-DFB8-84EC3BA0C4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046651"/>
              </p:ext>
            </p:extLst>
          </p:nvPr>
        </p:nvGraphicFramePr>
        <p:xfrm>
          <a:off x="1676865" y="2281029"/>
          <a:ext cx="5790271" cy="2503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353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742" y="1590514"/>
            <a:ext cx="1894580" cy="2576723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GB" sz="2100" b="1" dirty="0"/>
          </a:p>
          <a:p>
            <a:pPr marL="0" indent="0">
              <a:buNone/>
            </a:pPr>
            <a:r>
              <a:rPr lang="en-GB" sz="2100" b="1" dirty="0"/>
              <a:t>Your</a:t>
            </a:r>
            <a:r>
              <a:rPr lang="en-GB" sz="2100" dirty="0"/>
              <a:t> approach guided by </a:t>
            </a:r>
            <a:r>
              <a:rPr lang="en-GB" sz="2100" b="1" dirty="0"/>
              <a:t>your</a:t>
            </a:r>
            <a:r>
              <a:rPr lang="en-GB" sz="2100" dirty="0"/>
              <a:t> model</a:t>
            </a:r>
            <a:endParaRPr lang="en-GB" sz="2100">
              <a:cs typeface="Calibri"/>
            </a:endParaRPr>
          </a:p>
          <a:p>
            <a:pPr marL="0" indent="0">
              <a:buNone/>
            </a:pPr>
            <a:endParaRPr lang="en-GB" sz="2100" dirty="0">
              <a:cs typeface="Calibri"/>
            </a:endParaRPr>
          </a:p>
        </p:txBody>
      </p:sp>
      <p:sp>
        <p:nvSpPr>
          <p:cNvPr id="9" name="Octagon 8"/>
          <p:cNvSpPr/>
          <p:nvPr/>
        </p:nvSpPr>
        <p:spPr>
          <a:xfrm>
            <a:off x="3361275" y="2661131"/>
            <a:ext cx="1394979" cy="1458000"/>
          </a:xfrm>
          <a:prstGeom prst="octagon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Mentor</a:t>
            </a:r>
            <a:endParaRPr lang="en-GB" sz="788" dirty="0">
              <a:solidFill>
                <a:schemeClr val="bg1"/>
              </a:solidFill>
            </a:endParaRPr>
          </a:p>
        </p:txBody>
      </p:sp>
      <p:sp>
        <p:nvSpPr>
          <p:cNvPr id="21" name="Octagon 20"/>
          <p:cNvSpPr/>
          <p:nvPr/>
        </p:nvSpPr>
        <p:spPr>
          <a:xfrm>
            <a:off x="2376470" y="3713025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Personality</a:t>
            </a:r>
          </a:p>
        </p:txBody>
      </p:sp>
      <p:sp>
        <p:nvSpPr>
          <p:cNvPr id="22" name="Octagon 21"/>
          <p:cNvSpPr/>
          <p:nvPr/>
        </p:nvSpPr>
        <p:spPr>
          <a:xfrm>
            <a:off x="2375212" y="1654988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Strategy</a:t>
            </a:r>
            <a:r>
              <a:rPr lang="en-GB" sz="788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Octagon 22"/>
          <p:cNvSpPr/>
          <p:nvPr/>
        </p:nvSpPr>
        <p:spPr>
          <a:xfrm>
            <a:off x="4337853" y="3730826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</a:t>
            </a:r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Values</a:t>
            </a:r>
            <a:r>
              <a:rPr lang="en-GB" sz="105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Octagon 23"/>
          <p:cNvSpPr/>
          <p:nvPr/>
        </p:nvSpPr>
        <p:spPr>
          <a:xfrm>
            <a:off x="4370717" y="1654988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  </a:t>
            </a:r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Skills</a:t>
            </a:r>
          </a:p>
        </p:txBody>
      </p:sp>
      <p:sp>
        <p:nvSpPr>
          <p:cNvPr id="25" name="Octagon 24"/>
          <p:cNvSpPr/>
          <p:nvPr/>
        </p:nvSpPr>
        <p:spPr>
          <a:xfrm>
            <a:off x="3361275" y="4131607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  Role</a:t>
            </a:r>
          </a:p>
        </p:txBody>
      </p:sp>
      <p:sp>
        <p:nvSpPr>
          <p:cNvPr id="26" name="Octagon 25"/>
          <p:cNvSpPr/>
          <p:nvPr/>
        </p:nvSpPr>
        <p:spPr>
          <a:xfrm>
            <a:off x="4756254" y="2666455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b="1" dirty="0">
                <a:solidFill>
                  <a:schemeClr val="accent1">
                    <a:lumMod val="50000"/>
                  </a:schemeClr>
                </a:solidFill>
              </a:rPr>
              <a:t>Purpose/Context</a:t>
            </a:r>
            <a:r>
              <a:rPr lang="en-GB" sz="9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Octagon 26"/>
          <p:cNvSpPr/>
          <p:nvPr/>
        </p:nvSpPr>
        <p:spPr>
          <a:xfrm>
            <a:off x="3374663" y="1219314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Model</a:t>
            </a:r>
          </a:p>
        </p:txBody>
      </p:sp>
      <p:sp>
        <p:nvSpPr>
          <p:cNvPr id="28" name="Octagon 27"/>
          <p:cNvSpPr/>
          <p:nvPr/>
        </p:nvSpPr>
        <p:spPr>
          <a:xfrm>
            <a:off x="1979684" y="2702267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51228" y="1952858"/>
            <a:ext cx="1891664" cy="221599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100" b="1" dirty="0"/>
              <a:t>8 key inter-dependent components</a:t>
            </a:r>
            <a:r>
              <a:rPr lang="en-GB" sz="2100" dirty="0"/>
              <a:t> for successful mentoring and coaching</a:t>
            </a:r>
          </a:p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425729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803"/>
            <a:ext cx="8229600" cy="3726040"/>
          </a:xfrm>
        </p:spPr>
        <p:txBody>
          <a:bodyPr vert="horz" lIns="68580" tIns="34290" rIns="68580" bIns="3429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Design a framework for a mentoring project...</a:t>
            </a:r>
            <a:br>
              <a:rPr lang="en-GB" dirty="0"/>
            </a:br>
            <a:endParaRPr lang="en-GB">
              <a:cs typeface="Calibri"/>
            </a:endParaRPr>
          </a:p>
          <a:p>
            <a:pPr marL="0" indent="0">
              <a:buNone/>
            </a:pPr>
            <a:r>
              <a:rPr lang="en-GB" dirty="0"/>
              <a:t>Consider:</a:t>
            </a:r>
          </a:p>
          <a:p>
            <a:r>
              <a:rPr lang="en-GB" dirty="0"/>
              <a:t>Context</a:t>
            </a:r>
          </a:p>
          <a:p>
            <a:r>
              <a:rPr lang="en-GB" dirty="0"/>
              <a:t>Structure (Approach - programme and relationship)</a:t>
            </a:r>
          </a:p>
          <a:p>
            <a:r>
              <a:rPr lang="en-GB" dirty="0"/>
              <a:t>Characteristics of the mentor….</a:t>
            </a:r>
          </a:p>
          <a:p>
            <a:r>
              <a:rPr lang="en-GB" dirty="0"/>
              <a:t>Matching…?</a:t>
            </a:r>
          </a:p>
          <a:p>
            <a:r>
              <a:rPr lang="en-GB" dirty="0"/>
              <a:t>Process….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Is it “perfect”….why? </a:t>
            </a:r>
          </a:p>
          <a:p>
            <a:pPr marL="342900" indent="-342900"/>
            <a:r>
              <a:rPr lang="en-GB" dirty="0"/>
              <a:t>Can organisational mentoring programmes ever be successful? </a:t>
            </a:r>
            <a:endParaRPr lang="en-GB">
              <a:cs typeface="Calibri"/>
            </a:endParaRPr>
          </a:p>
          <a:p>
            <a:pPr marL="342900" indent="-342900"/>
            <a:r>
              <a:rPr lang="en-GB" dirty="0"/>
              <a:t>What about coaching?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/>
              <a:t>YOUR</a:t>
            </a:r>
            <a:r>
              <a:rPr lang="en-GB" sz="2400" dirty="0"/>
              <a:t> Strategy</a:t>
            </a:r>
            <a:endParaRPr lang="en-GB" sz="24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46803"/>
            <a:ext cx="7997031" cy="4164379"/>
          </a:xfrm>
        </p:spPr>
        <p:txBody>
          <a:bodyPr vert="horz" lIns="68580" tIns="34290" rIns="68580" bIns="3429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The holistic nature of mentoring and coaching - a self-determined and enabling approach to learning and development. A crucial aspect of successful mentoring is sharing the inside knowledge.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But </a:t>
            </a:r>
            <a:r>
              <a:rPr lang="en-GB" b="1" dirty="0"/>
              <a:t>must or may be</a:t>
            </a:r>
            <a:r>
              <a:rPr lang="en-GB" dirty="0"/>
              <a:t>:</a:t>
            </a:r>
            <a:endParaRPr lang="en-GB" dirty="0">
              <a:cs typeface="Calibri"/>
            </a:endParaRPr>
          </a:p>
          <a:p>
            <a:endParaRPr lang="en-GB" dirty="0"/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Fit for purpose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Holistic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Developmental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Structured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Unique and self-determined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27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Are you an effective mentor/coach?</a:t>
            </a:r>
            <a:endParaRPr lang="en-GB" sz="24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endParaRPr lang="en-GB" sz="2400" b="1" dirty="0">
              <a:cs typeface="Calibri"/>
            </a:endParaRPr>
          </a:p>
          <a:p>
            <a:pPr marL="0" indent="0">
              <a:buNone/>
            </a:pPr>
            <a:r>
              <a:rPr lang="en-GB" sz="2400" b="1" dirty="0"/>
              <a:t>What are the measures of success?</a:t>
            </a:r>
            <a:endParaRPr lang="en-GB" sz="18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308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New areas for mentor development </a:t>
            </a:r>
            <a:endParaRPr lang="en-GB" sz="24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endParaRPr lang="en-GB" sz="1800" dirty="0"/>
          </a:p>
          <a:p>
            <a:pPr marL="0" indent="0">
              <a:buNone/>
            </a:pPr>
            <a:r>
              <a:rPr lang="en-GB" sz="2400" b="1" dirty="0"/>
              <a:t>What do you need to develop in order to achieve success?</a:t>
            </a:r>
            <a:endParaRPr lang="en-GB" sz="24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34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79" y="726405"/>
            <a:ext cx="6347048" cy="475562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GB" sz="900" dirty="0"/>
            </a:br>
            <a:br>
              <a:rPr lang="en-GB" dirty="0"/>
            </a:br>
            <a:r>
              <a:rPr lang="en-GB" dirty="0"/>
              <a:t>Consider your learning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BB7C671-4995-C8DA-B5EF-A71F30DB39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7138"/>
              </p:ext>
            </p:extLst>
          </p:nvPr>
        </p:nvGraphicFramePr>
        <p:xfrm>
          <a:off x="1858072" y="2169516"/>
          <a:ext cx="5650881" cy="2593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319066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33ee3-7106-40d1-9491-a08cce743ddd" xsi:nil="true"/>
    <lcf76f155ced4ddcb4097134ff3c332f xmlns="d8230981-556f-4cb7-bc37-c4abfa4c54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D166249C86B4181619FC5C9CA943F" ma:contentTypeVersion="10" ma:contentTypeDescription="Create a new document." ma:contentTypeScope="" ma:versionID="2246e34a5d652cad6e836f584c6ee86b">
  <xsd:schema xmlns:xsd="http://www.w3.org/2001/XMLSchema" xmlns:xs="http://www.w3.org/2001/XMLSchema" xmlns:p="http://schemas.microsoft.com/office/2006/metadata/properties" xmlns:ns2="d8230981-556f-4cb7-bc37-c4abfa4c54a9" xmlns:ns3="1fd129f1-8607-4d74-b2f4-cb7a1279389a" xmlns:ns4="8e433ee3-7106-40d1-9491-a08cce743ddd" targetNamespace="http://schemas.microsoft.com/office/2006/metadata/properties" ma:root="true" ma:fieldsID="3fbf725d413eda7db98816b4d8513927" ns2:_="" ns3:_="" ns4:_="">
    <xsd:import namespace="d8230981-556f-4cb7-bc37-c4abfa4c54a9"/>
    <xsd:import namespace="1fd129f1-8607-4d74-b2f4-cb7a1279389a"/>
    <xsd:import namespace="8e433ee3-7106-40d1-9491-a08cce743d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30981-556f-4cb7-bc37-c4abfa4c5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007fe07-1463-45af-bec5-3880e262d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129f1-8607-4d74-b2f4-cb7a12793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33ee3-7106-40d1-9491-a08cce743dd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e9381a9-6eb8-4507-89c0-4dc06fcb2fc9}" ma:internalName="TaxCatchAll" ma:showField="CatchAllData" ma:web="8e433ee3-7106-40d1-9491-a08cce743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FC15DB-60DD-42E3-B4AF-C788FB1481E5}">
  <ds:schemaRefs>
    <ds:schemaRef ds:uri="http://schemas.microsoft.com/office/2006/metadata/properties"/>
    <ds:schemaRef ds:uri="http://schemas.microsoft.com/office/infopath/2007/PartnerControls"/>
    <ds:schemaRef ds:uri="ec85c274-d3d7-4b06-a205-47962021e782"/>
    <ds:schemaRef ds:uri="de39fe99-9bb0-4a2d-8eab-f6dc3503e98d"/>
    <ds:schemaRef ds:uri="8e433ee3-7106-40d1-9491-a08cce743ddd"/>
    <ds:schemaRef ds:uri="d8230981-556f-4cb7-bc37-c4abfa4c54a9"/>
  </ds:schemaRefs>
</ds:datastoreItem>
</file>

<file path=customXml/itemProps2.xml><?xml version="1.0" encoding="utf-8"?>
<ds:datastoreItem xmlns:ds="http://schemas.openxmlformats.org/officeDocument/2006/customXml" ds:itemID="{F140539D-5985-4282-BD72-1D9A47678E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3DC6A3-54A4-48CF-9FBB-9B2662285A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230981-556f-4cb7-bc37-c4abfa4c54a9"/>
    <ds:schemaRef ds:uri="1fd129f1-8607-4d74-b2f4-cb7a1279389a"/>
    <ds:schemaRef ds:uri="8e433ee3-7106-40d1-9491-a08cce743d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573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Blue</vt:lpstr>
      <vt:lpstr>PowerPoint Presentation</vt:lpstr>
      <vt:lpstr>Evaluation and assessment in practice</vt:lpstr>
      <vt:lpstr>Matching</vt:lpstr>
      <vt:lpstr>PowerPoint Presentation</vt:lpstr>
      <vt:lpstr>Design</vt:lpstr>
      <vt:lpstr>YOUR Strategy</vt:lpstr>
      <vt:lpstr>Are you an effective mentor/coach?</vt:lpstr>
      <vt:lpstr>New areas for mentor development </vt:lpstr>
      <vt:lpstr>  Consider your learning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and Mentoring - Session 8</dc:title>
  <dc:creator>QAA</dc:creator>
  <cp:lastModifiedBy>Michael Snowden</cp:lastModifiedBy>
  <cp:revision>107</cp:revision>
  <dcterms:created xsi:type="dcterms:W3CDTF">2022-06-06T18:45:24Z</dcterms:created>
  <dcterms:modified xsi:type="dcterms:W3CDTF">2023-05-02T15:03:38Z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0x010100DA4D166249C86B4181619FC5C9CA943F</vt:lpwstr>
  </property>
  <property fmtid="{D5CDD505-2E9C-101B-9397-08002B2CF9AE}" pid="3" name="MediaServiceImageTags">
    <vt:lpwstr/>
  </property>
</Properties>
</file>