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CC"/>
    <a:srgbClr val="CCFF99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569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37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14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4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02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14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943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73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84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598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92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B70CA-6D2E-43D3-A1AA-39E1B0693E33}" type="datetimeFigureOut">
              <a:rPr lang="en-GB" smtClean="0"/>
              <a:t>24/04/2018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D656-BE37-4984-92DC-CE3F0B17CC0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26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8556" y="1104405"/>
            <a:ext cx="3867397" cy="4801314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r>
              <a:rPr lang="en-GB" b="1" dirty="0" smtClean="0"/>
              <a:t>MESSAGES</a:t>
            </a:r>
          </a:p>
          <a:p>
            <a:endParaRPr lang="en-GB" dirty="0" smtClean="0"/>
          </a:p>
          <a:p>
            <a:r>
              <a:rPr lang="en-GB" b="1" dirty="0" smtClean="0"/>
              <a:t>Students’ views on Assessment &amp; Feedback</a:t>
            </a:r>
          </a:p>
          <a:p>
            <a:r>
              <a:rPr lang="en-GB" dirty="0" smtClean="0"/>
              <a:t>NSS</a:t>
            </a:r>
          </a:p>
          <a:p>
            <a:r>
              <a:rPr lang="en-GB" dirty="0" smtClean="0"/>
              <a:t>RGU-Student-Experience Qnr</a:t>
            </a:r>
          </a:p>
          <a:p>
            <a:r>
              <a:rPr lang="en-GB" dirty="0" smtClean="0"/>
              <a:t>Student Partnership Agreement 13-14</a:t>
            </a:r>
          </a:p>
          <a:p>
            <a:r>
              <a:rPr lang="en-GB" dirty="0" smtClean="0"/>
              <a:t>RGU Student-Facing Services Review</a:t>
            </a:r>
          </a:p>
          <a:p>
            <a:r>
              <a:rPr lang="en-GB" b="1" dirty="0" smtClean="0"/>
              <a:t>External Examiners’ views</a:t>
            </a:r>
          </a:p>
          <a:p>
            <a:r>
              <a:rPr lang="en-GB" b="1" dirty="0" smtClean="0"/>
              <a:t>Modular course structures</a:t>
            </a:r>
          </a:p>
          <a:p>
            <a:r>
              <a:rPr lang="en-GB" dirty="0" smtClean="0"/>
              <a:t>4 X 15 credit courses / semester</a:t>
            </a:r>
          </a:p>
          <a:p>
            <a:r>
              <a:rPr lang="en-GB" dirty="0" smtClean="0"/>
              <a:t>Common pattern of 1 coursework + 1 exam.</a:t>
            </a:r>
          </a:p>
          <a:p>
            <a:r>
              <a:rPr lang="en-GB" b="1" dirty="0" smtClean="0"/>
              <a:t>From the lit. and sector-sharing</a:t>
            </a:r>
          </a:p>
          <a:p>
            <a:r>
              <a:rPr lang="en-GB" dirty="0" smtClean="0"/>
              <a:t>Better, faster</a:t>
            </a:r>
          </a:p>
          <a:p>
            <a:r>
              <a:rPr lang="en-GB" dirty="0" smtClean="0"/>
              <a:t>Feedback as process /  dialogue /  skill building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4908742" y="1104405"/>
            <a:ext cx="3857070" cy="341632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DIRECTIONS</a:t>
            </a:r>
          </a:p>
          <a:p>
            <a:r>
              <a:rPr lang="en-US" dirty="0" smtClean="0"/>
              <a:t>	</a:t>
            </a:r>
          </a:p>
          <a:p>
            <a:r>
              <a:rPr lang="en-US" b="1" dirty="0" smtClean="0"/>
              <a:t>NSS –</a:t>
            </a:r>
            <a:r>
              <a:rPr lang="en-US" dirty="0" smtClean="0"/>
              <a:t>a KPI</a:t>
            </a:r>
            <a:endParaRPr lang="en-US" b="1" dirty="0" smtClean="0"/>
          </a:p>
          <a:p>
            <a:r>
              <a:rPr lang="en-US" b="1" dirty="0" smtClean="0"/>
              <a:t>Assessment policy review</a:t>
            </a:r>
          </a:p>
          <a:p>
            <a:r>
              <a:rPr lang="en-US" dirty="0" smtClean="0"/>
              <a:t>Phase 1 procedures for sum. assessment</a:t>
            </a:r>
          </a:p>
          <a:p>
            <a:r>
              <a:rPr lang="en-US" b="1" dirty="0" smtClean="0"/>
              <a:t>Online assessment</a:t>
            </a:r>
          </a:p>
          <a:p>
            <a:r>
              <a:rPr lang="en-US" dirty="0" smtClean="0"/>
              <a:t>CAA Online tests / exams</a:t>
            </a:r>
          </a:p>
          <a:p>
            <a:r>
              <a:rPr lang="en-US" dirty="0" smtClean="0"/>
              <a:t>Online coursework submission</a:t>
            </a:r>
          </a:p>
          <a:p>
            <a:r>
              <a:rPr lang="en-US" dirty="0" smtClean="0"/>
              <a:t>Online marking and feedback</a:t>
            </a:r>
          </a:p>
          <a:p>
            <a:r>
              <a:rPr lang="en-US" b="1" dirty="0" smtClean="0"/>
              <a:t>Learning Expectations project</a:t>
            </a:r>
          </a:p>
          <a:p>
            <a:r>
              <a:rPr lang="en-US" b="1" dirty="0" smtClean="0"/>
              <a:t>Staff development </a:t>
            </a:r>
            <a:r>
              <a:rPr lang="en-US" dirty="0" smtClean="0"/>
              <a:t>guides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76600" y="6199518"/>
            <a:ext cx="4141390" cy="369332"/>
          </a:xfrm>
          <a:prstGeom prst="rect">
            <a:avLst/>
          </a:prstGeom>
          <a:solidFill>
            <a:srgbClr val="FF99FF"/>
          </a:solidFill>
        </p:spPr>
        <p:txBody>
          <a:bodyPr wrap="none">
            <a:spAutoFit/>
          </a:bodyPr>
          <a:lstStyle/>
          <a:p>
            <a:r>
              <a:rPr lang="en-GB" b="1" dirty="0" smtClean="0"/>
              <a:t>Whole-course assessment re-design -how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630080" y="297352"/>
            <a:ext cx="78281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ASSESSMENT &amp; FEEDBACK AT RGU:  MESSAGES, DIRECTIONS AND QUESTIONS </a:t>
            </a:r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5644710"/>
            <a:ext cx="908306" cy="90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84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Event_x0020_Date xmlns="25beefa3-6df1-42c8-984e-35dbf263528a">2015-05-13T23:00:00+00:00</Event_x0020_Date>
  </documentManagement>
</p:properties>
</file>

<file path=customXml/item2.xml><?xml version="1.0" encoding="utf-8"?>
<?mso-contentType ?>
<spe:Receivers xmlns:spe="http://schemas.microsoft.com/sharepoint/events">
  <Receiver>
    <Name>QAA Hold Item Deleting</Name>
    <Type>3</Type>
    <SequenceNumber>1000</SequenceNumber>
    <Assembly>BlueSource.QAA.LegalHold, Version=1.0.0.0, Culture=neutral, PublicKeyToken=98e5a19c401bc91c</Assembly>
    <Class>BlueSource.QAA.LegalHold.StopOnHoldDeleteEvents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resentation" ma:contentTypeID="0x010100E524559A1B968C49BC07D9E1AA4E616600D68D7919E81CCC428F7D9EE1570554A4" ma:contentTypeVersion="6" ma:contentTypeDescription="" ma:contentTypeScope="" ma:versionID="6a1752e4ee1436c57d78544334b7d81b">
  <xsd:schema xmlns:xsd="http://www.w3.org/2001/XMLSchema" xmlns:p="http://schemas.microsoft.com/office/2006/metadata/properties" xmlns:ns2="25beefa3-6df1-42c8-984e-35dbf263528a" targetNamespace="http://schemas.microsoft.com/office/2006/metadata/properties" ma:root="true" ma:fieldsID="d415dcd42e15bbb3a4157cf8a5cb51d8" ns2:_="">
    <xsd:import namespace="25beefa3-6df1-42c8-984e-35dbf263528a"/>
    <xsd:element name="properties">
      <xsd:complexType>
        <xsd:sequence>
          <xsd:element name="documentManagement">
            <xsd:complexType>
              <xsd:all>
                <xsd:element ref="ns2:Event_x0020_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5beefa3-6df1-42c8-984e-35dbf263528a" elementFormDefault="qualified">
    <xsd:import namespace="http://schemas.microsoft.com/office/2006/documentManagement/types"/>
    <xsd:element name="Event_x0020_Date" ma:index="8" nillable="true" ma:displayName="Event Date" ma:format="DateOnly" ma:internalName="Event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9922A-5871-4C38-BCE4-1B7C936B8120}">
  <ds:schemaRefs>
    <ds:schemaRef ds:uri="http://purl.org/dc/terms/"/>
    <ds:schemaRef ds:uri="25beefa3-6df1-42c8-984e-35dbf263528a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B540FA2-FA65-4B71-A59F-8C2FFD980AF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ED5694D-46AC-4E63-8F34-960F15D40F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beefa3-6df1-42c8-984e-35dbf263528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2530F8C8-159B-49F4-8CA9-0477830CE2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67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and Feedback at RGU - Messages, directions and questions</dc:title>
  <dc:creator>Robert Gordon University</dc:creator>
  <cp:lastModifiedBy>Oonagh Holland</cp:lastModifiedBy>
  <cp:revision>4</cp:revision>
  <dcterms:created xsi:type="dcterms:W3CDTF">2015-05-13T15:24:26Z</dcterms:created>
  <dcterms:modified xsi:type="dcterms:W3CDTF">2018-04-24T10:01:50Z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0x010100E524559A1B968C49BC07D9E1AA4E616600D68D7919E81CCC428F7D9EE1570554A4</vt:lpwstr>
  </property>
</Properties>
</file>