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sldIdLst>
    <p:sldId id="256" r:id="rId6"/>
    <p:sldId id="257" r:id="rId7"/>
    <p:sldId id="261" r:id="rId8"/>
    <p:sldId id="259" r:id="rId9"/>
    <p:sldId id="269" r:id="rId10"/>
    <p:sldId id="262" r:id="rId11"/>
    <p:sldId id="260" r:id="rId12"/>
    <p:sldId id="263" r:id="rId13"/>
    <p:sldId id="265" r:id="rId14"/>
    <p:sldId id="266" r:id="rId15"/>
    <p:sldId id="267" r:id="rId16"/>
    <p:sldId id="268" r:id="rId17"/>
    <p:sldId id="264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B71EB"/>
    <a:srgbClr val="522BE1"/>
    <a:srgbClr val="DCE0DE"/>
    <a:srgbClr val="D1D2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071" autoAdjust="0"/>
  </p:normalViewPr>
  <p:slideViewPr>
    <p:cSldViewPr>
      <p:cViewPr varScale="1">
        <p:scale>
          <a:sx n="106" d="100"/>
          <a:sy n="106" d="100"/>
        </p:scale>
        <p:origin x="176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88833-E92D-44E8-8949-BBACEF79000F}" type="datetimeFigureOut">
              <a:rPr lang="en-GB" smtClean="0"/>
              <a:t>12/04/2018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CD0AB-530F-4A32-B137-45679D2FC3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02599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88833-E92D-44E8-8949-BBACEF79000F}" type="datetimeFigureOut">
              <a:rPr lang="en-GB" smtClean="0"/>
              <a:t>12/04/2018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CD0AB-530F-4A32-B137-45679D2FC3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8100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88833-E92D-44E8-8949-BBACEF79000F}" type="datetimeFigureOut">
              <a:rPr lang="en-GB" smtClean="0"/>
              <a:t>12/04/2018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CD0AB-530F-4A32-B137-45679D2FC3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1738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88833-E92D-44E8-8949-BBACEF79000F}" type="datetimeFigureOut">
              <a:rPr lang="en-GB" smtClean="0"/>
              <a:t>12/04/2018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CD0AB-530F-4A32-B137-45679D2FC3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5479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88833-E92D-44E8-8949-BBACEF79000F}" type="datetimeFigureOut">
              <a:rPr lang="en-GB" smtClean="0"/>
              <a:t>12/04/2018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CD0AB-530F-4A32-B137-45679D2FC3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94194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88833-E92D-44E8-8949-BBACEF79000F}" type="datetimeFigureOut">
              <a:rPr lang="en-GB" smtClean="0"/>
              <a:t>12/04/2018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CD0AB-530F-4A32-B137-45679D2FC3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03877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88833-E92D-44E8-8949-BBACEF79000F}" type="datetimeFigureOut">
              <a:rPr lang="en-GB" smtClean="0"/>
              <a:t>12/04/2018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CD0AB-530F-4A32-B137-45679D2FC3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19777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88833-E92D-44E8-8949-BBACEF79000F}" type="datetimeFigureOut">
              <a:rPr lang="en-GB" smtClean="0"/>
              <a:t>12/04/2018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CD0AB-530F-4A32-B137-45679D2FC3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2992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88833-E92D-44E8-8949-BBACEF79000F}" type="datetimeFigureOut">
              <a:rPr lang="en-GB" smtClean="0"/>
              <a:t>12/04/2018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CD0AB-530F-4A32-B137-45679D2FC3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04381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88833-E92D-44E8-8949-BBACEF79000F}" type="datetimeFigureOut">
              <a:rPr lang="en-GB" smtClean="0"/>
              <a:t>12/04/2018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CD0AB-530F-4A32-B137-45679D2FC3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87238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88833-E92D-44E8-8949-BBACEF79000F}" type="datetimeFigureOut">
              <a:rPr lang="en-GB" smtClean="0"/>
              <a:t>12/04/2018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CD0AB-530F-4A32-B137-45679D2FC3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55587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488833-E92D-44E8-8949-BBACEF79000F}" type="datetimeFigureOut">
              <a:rPr lang="en-GB" smtClean="0"/>
              <a:t>12/04/2018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BCD0AB-530F-4A32-B137-45679D2FC3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3214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.uk/url?sa=i&amp;rct=j&amp;q=&amp;esrc=s&amp;source=images&amp;cd=&amp;cad=rja&amp;uact=8&amp;ved=0ahUKEwiE2uT5lMPMAhWoIcAKHVR9CZ8QjRwIBw&amp;url=https://en.wikipedia.org/wiki/File:Robert_Gordon_University_logo.svg&amp;psig=AFQjCNH7skmYqh84Fqp3VDdJ_VATD-DJgQ&amp;ust=1462545564971701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hyperlink" Target="https://www.google.co.uk/url?sa=i&amp;rct=j&amp;q=&amp;esrc=s&amp;source=images&amp;cd=&amp;cad=rja&amp;uact=8&amp;ved=0ahUKEwiE2uT5lMPMAhWoIcAKHVR9CZ8QjRwIBw&amp;url=https://en.wikipedia.org/wiki/File:Robert_Gordon_University_logo.svg&amp;psig=AFQjCNH7skmYqh84Fqp3VDdJ_VATD-DJgQ&amp;ust=1462545564971701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52536" y="292644"/>
            <a:ext cx="9577064" cy="1984228"/>
          </a:xfrm>
          <a:prstGeom prst="rect">
            <a:avLst/>
          </a:prstGeom>
          <a:solidFill>
            <a:schemeClr val="bg1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https://upload.wikimedia.org/wikipedia/en/thumb/2/23/Robert_Gordon_University_logo.svg/1280px-Robert_Gordon_University_logo.svg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594784"/>
            <a:ext cx="3024336" cy="55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658471" y="411629"/>
            <a:ext cx="518428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Developing ways of engaging and representing students at a distance</a:t>
            </a:r>
            <a:endParaRPr lang="en-GB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1324855"/>
            <a:ext cx="2627784" cy="63808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651357" y="1762880"/>
            <a:ext cx="51842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Edward Pollock and James Dunphy</a:t>
            </a:r>
            <a:endParaRPr lang="en-GB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5995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 bwMode="auto">
          <a:xfrm>
            <a:off x="-37281" y="7640"/>
            <a:ext cx="9181281" cy="685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6895" y="337592"/>
            <a:ext cx="8352928" cy="5742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662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 bwMode="auto">
          <a:xfrm>
            <a:off x="-37281" y="7640"/>
            <a:ext cx="9181281" cy="685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3283" y="475837"/>
            <a:ext cx="8297434" cy="590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907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 bwMode="auto">
          <a:xfrm>
            <a:off x="-37281" y="7640"/>
            <a:ext cx="9181281" cy="685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895"/>
          <a:stretch/>
        </p:blipFill>
        <p:spPr>
          <a:xfrm>
            <a:off x="5004048" y="1349507"/>
            <a:ext cx="5688631" cy="5508493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  <a:softEdge rad="31750"/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467544" y="404662"/>
            <a:ext cx="79928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Looking through the lens of transition</a:t>
            </a:r>
            <a:endParaRPr lang="en-GB" sz="3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258911" y="989437"/>
            <a:ext cx="841754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67544" y="1340767"/>
            <a:ext cx="408581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What supports, engages and motivates our DL students? </a:t>
            </a:r>
          </a:p>
          <a:p>
            <a:endParaRPr lang="en-GB" sz="20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buFontTx/>
              <a:buChar char="-"/>
            </a:pPr>
            <a:r>
              <a:rPr lang="en-GB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Speaking to students</a:t>
            </a:r>
          </a:p>
          <a:p>
            <a:pPr marL="342900" indent="-342900">
              <a:buFontTx/>
              <a:buChar char="-"/>
            </a:pPr>
            <a:r>
              <a:rPr lang="en-GB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Speaking to staff</a:t>
            </a:r>
          </a:p>
          <a:p>
            <a:endParaRPr lang="en-GB" sz="20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GB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Setting out the key features of high performing courses. </a:t>
            </a:r>
            <a:endParaRPr lang="en-GB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4941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93204" y="3680665"/>
            <a:ext cx="10440144" cy="319660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72616" y="-2189365"/>
            <a:ext cx="10440144" cy="6960096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-1281744" y="3824651"/>
            <a:ext cx="11017224" cy="2996951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2" descr="https://upload.wikimedia.org/wikipedia/en/thumb/2/23/Robert_Gordon_University_logo.svg/1280px-Robert_Gordon_University_logo.svg.pn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2716" y="4762719"/>
            <a:ext cx="3024336" cy="55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2716" y="5626044"/>
            <a:ext cx="2627784" cy="63808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419872" y="5298753"/>
            <a:ext cx="532859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Edward Pollock</a:t>
            </a:r>
          </a:p>
          <a:p>
            <a:pPr algn="r"/>
            <a:r>
              <a:rPr lang="en-GB" sz="1600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President (Communication and Democracy)</a:t>
            </a:r>
          </a:p>
          <a:p>
            <a:pPr algn="r"/>
            <a:r>
              <a:rPr lang="en-GB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RGU:Union</a:t>
            </a:r>
          </a:p>
          <a:p>
            <a:pPr algn="r"/>
            <a:r>
              <a:rPr lang="en-GB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prescd@rguunion.co.uk</a:t>
            </a:r>
            <a:endParaRPr lang="en-GB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44974" y="3999473"/>
            <a:ext cx="532859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James Dunphy</a:t>
            </a:r>
          </a:p>
          <a:p>
            <a:pPr algn="r"/>
            <a:r>
              <a:rPr lang="en-GB" sz="1600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Head of DELTA</a:t>
            </a:r>
          </a:p>
          <a:p>
            <a:pPr algn="r"/>
            <a:r>
              <a:rPr lang="en-GB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Robert Gordon University</a:t>
            </a:r>
          </a:p>
          <a:p>
            <a:pPr algn="r"/>
            <a:r>
              <a:rPr lang="en-GB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j.dunphy@rgu.ac.uk</a:t>
            </a:r>
            <a:endParaRPr lang="en-GB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2712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 bwMode="auto">
          <a:xfrm>
            <a:off x="-37281" y="7640"/>
            <a:ext cx="9181281" cy="685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8911" y="1681386"/>
            <a:ext cx="8626177" cy="3954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67544" y="404662"/>
            <a:ext cx="79928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Our Distance Learning Community</a:t>
            </a:r>
            <a:endParaRPr lang="en-GB" sz="3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258911" y="989437"/>
            <a:ext cx="841754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0696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 bwMode="auto">
          <a:xfrm>
            <a:off x="-37281" y="7640"/>
            <a:ext cx="9181281" cy="685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4016" y="248287"/>
            <a:ext cx="8892480" cy="5917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5952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 bwMode="auto">
          <a:xfrm>
            <a:off x="-37281" y="7640"/>
            <a:ext cx="9181281" cy="685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24759" y="1124744"/>
            <a:ext cx="7200800" cy="713392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  <a:softEdge rad="31750"/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467544" y="404662"/>
            <a:ext cx="79928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Our Partnership Approach</a:t>
            </a:r>
            <a:endParaRPr lang="en-GB" sz="3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258911" y="989437"/>
            <a:ext cx="841754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67544" y="1340767"/>
            <a:ext cx="408581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Student Partnership Agreement</a:t>
            </a:r>
          </a:p>
          <a:p>
            <a:endParaRPr lang="en-GB" sz="12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GB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Part One: Roles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Distance Learning </a:t>
            </a:r>
            <a:r>
              <a:rPr lang="en-GB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Student Representatives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Distance Learning </a:t>
            </a:r>
            <a:r>
              <a:rPr lang="en-GB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Student Faculty Officers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Distance Learning </a:t>
            </a:r>
            <a:r>
              <a:rPr lang="en-GB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Facebook Group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1053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 bwMode="auto">
          <a:xfrm>
            <a:off x="0" y="7640"/>
            <a:ext cx="9220037" cy="685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608" y="188639"/>
            <a:ext cx="7416824" cy="6442457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2051720" y="548680"/>
            <a:ext cx="1584176" cy="14401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1619672" y="2564904"/>
            <a:ext cx="1755812" cy="14401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/>
          <p:cNvSpPr/>
          <p:nvPr/>
        </p:nvSpPr>
        <p:spPr>
          <a:xfrm>
            <a:off x="3948136" y="4941168"/>
            <a:ext cx="1199928" cy="14401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/>
          <p:cNvSpPr/>
          <p:nvPr/>
        </p:nvSpPr>
        <p:spPr>
          <a:xfrm>
            <a:off x="1897614" y="4950544"/>
            <a:ext cx="1306234" cy="13464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0313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 bwMode="auto">
          <a:xfrm>
            <a:off x="38756" y="7640"/>
            <a:ext cx="9181281" cy="685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37234" y="118939"/>
            <a:ext cx="6146913" cy="655272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411760" y="332656"/>
            <a:ext cx="1512168" cy="14401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2411760" y="4941168"/>
            <a:ext cx="1440160" cy="14401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2790274" y="2996952"/>
            <a:ext cx="989638" cy="14401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2987824" y="5877272"/>
            <a:ext cx="1368152" cy="14401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2398862" y="6309320"/>
            <a:ext cx="1755812" cy="14401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3671900" y="2348880"/>
            <a:ext cx="989638" cy="14401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2398862" y="2303165"/>
            <a:ext cx="989638" cy="14401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2450162" y="1412776"/>
            <a:ext cx="989638" cy="14401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/>
          <p:cNvSpPr/>
          <p:nvPr/>
        </p:nvSpPr>
        <p:spPr>
          <a:xfrm>
            <a:off x="2398862" y="4005064"/>
            <a:ext cx="1165026" cy="14401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4726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 bwMode="auto">
          <a:xfrm>
            <a:off x="-37281" y="7640"/>
            <a:ext cx="9181281" cy="685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3648" y="188640"/>
            <a:ext cx="5256584" cy="6359437"/>
          </a:xfrm>
        </p:spPr>
      </p:pic>
      <p:sp>
        <p:nvSpPr>
          <p:cNvPr id="6" name="Rectangle 5"/>
          <p:cNvSpPr/>
          <p:nvPr/>
        </p:nvSpPr>
        <p:spPr>
          <a:xfrm>
            <a:off x="2051720" y="404664"/>
            <a:ext cx="1080120" cy="14401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1821993" y="6237312"/>
            <a:ext cx="989638" cy="14401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8622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 bwMode="auto">
          <a:xfrm>
            <a:off x="-37281" y="7640"/>
            <a:ext cx="9181281" cy="685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04048" y="1342305"/>
            <a:ext cx="6013283" cy="5751203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  <a:softEdge rad="31750"/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467544" y="404662"/>
            <a:ext cx="79928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Our Partnership Approach</a:t>
            </a:r>
            <a:endParaRPr lang="en-GB" sz="3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258911" y="989437"/>
            <a:ext cx="841754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67544" y="1340767"/>
            <a:ext cx="4085815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Student Partnership Agreement</a:t>
            </a:r>
          </a:p>
          <a:p>
            <a:endParaRPr lang="en-GB" sz="12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GB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Part Two: Changes</a:t>
            </a:r>
          </a:p>
          <a:p>
            <a:endParaRPr lang="en-GB" sz="20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“RGU Identity”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GB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New ‘Connected’ Distance Learning Newsletter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GB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Live Streaming of Events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GB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Video Induction Materials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0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GB" sz="20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9882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 bwMode="auto">
          <a:xfrm>
            <a:off x="-37281" y="7640"/>
            <a:ext cx="9181281" cy="685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7624" y="228464"/>
            <a:ext cx="6408712" cy="6408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612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QAA Hold Item Deleting</Name>
    <Type>3</Type>
    <SequenceNumber>1000</SequenceNumber>
    <Assembly>BlueSource.QAA.LegalHold, Version=1.0.0.0, Culture=neutral, PublicKeyToken=98e5a19c401bc91c</Assembly>
    <Class>BlueSource.QAA.LegalHold.StopOnHoldDeleteEvents</Class>
    <Data/>
    <Filter/>
  </Receiver>
</spe:Receivers>
</file>

<file path=customXml/item2.xml><?xml version="1.0" encoding="utf-8"?>
<p:properties xmlns:p="http://schemas.microsoft.com/office/2006/metadata/properties" xmlns:xsi="http://www.w3.org/2001/XMLSchema-instance">
  <documentManagement>
    <Strand xmlns="25beefa3-6df1-42c8-984e-35dbf263528a">Learning Communities</Strand>
    <Meeting_x0020_Date xmlns="25beefa3-6df1-42c8-984e-35dbf263528a">2016-05-18T23:00:00+00:00</Meeting_x0020_Date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Presentation" ma:contentTypeID="0x010100E524559A1B968C49BC07D9E1AA4E616600459591A892A8594E8DBFBABB16AF4F95" ma:contentTypeVersion="6" ma:contentTypeDescription="" ma:contentTypeScope="" ma:versionID="1869dc2eb5465127437d6dd4e15bf07b">
  <xsd:schema xmlns:xsd="http://www.w3.org/2001/XMLSchema" xmlns:p="http://schemas.microsoft.com/office/2006/metadata/properties" xmlns:ns2="25beefa3-6df1-42c8-984e-35dbf263528a" targetNamespace="http://schemas.microsoft.com/office/2006/metadata/properties" ma:root="true" ma:fieldsID="198049728a7397895f75724b53b843d1" ns2:_="">
    <xsd:import namespace="25beefa3-6df1-42c8-984e-35dbf263528a"/>
    <xsd:element name="properties">
      <xsd:complexType>
        <xsd:sequence>
          <xsd:element name="documentManagement">
            <xsd:complexType>
              <xsd:all>
                <xsd:element ref="ns2:Meeting_x0020_Date" minOccurs="0"/>
                <xsd:element ref="ns2:Strand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25beefa3-6df1-42c8-984e-35dbf263528a" elementFormDefault="qualified">
    <xsd:import namespace="http://schemas.microsoft.com/office/2006/documentManagement/types"/>
    <xsd:element name="Meeting_x0020_Date" ma:index="8" nillable="true" ma:displayName="Meeting Date" ma:format="DateOnly" ma:internalName="Meeting_x0020_Date">
      <xsd:simpleType>
        <xsd:restriction base="dms:DateTime"/>
      </xsd:simpleType>
    </xsd:element>
    <xsd:element name="Strand" ma:index="9" nillable="true" ma:displayName="Strand" ma:internalName="Strand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E05D42C-8D20-4395-8F99-425493E5341F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3035D943-8A61-4BA9-8A6F-D0234106C70A}">
  <ds:schemaRefs>
    <ds:schemaRef ds:uri="25beefa3-6df1-42c8-984e-35dbf263528a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4221EAAE-EEF1-46CF-8CAE-648FE2B45AC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5beefa3-6df1-42c8-984e-35dbf263528a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4.xml><?xml version="1.0" encoding="utf-8"?>
<ds:datastoreItem xmlns:ds="http://schemas.openxmlformats.org/officeDocument/2006/customXml" ds:itemID="{FBED2F86-A1FA-4903-9526-92780DE2177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RGU Riverside</Template>
  <TotalTime>145</TotalTime>
  <Words>121</Words>
  <Application>Microsoft Office PowerPoint</Application>
  <PresentationFormat>On-screen Show (4:3)</PresentationFormat>
  <Paragraphs>36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Verdana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Robert Gordon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Developing ways of engaging and representing students at a distance</dc:title>
  <dc:creator>Robert Gordon University</dc:creator>
  <cp:lastModifiedBy>Oonagh Holland</cp:lastModifiedBy>
  <cp:revision>16</cp:revision>
  <dcterms:created xsi:type="dcterms:W3CDTF">2016-05-05T14:35:54Z</dcterms:created>
  <dcterms:modified xsi:type="dcterms:W3CDTF">2018-04-12T13:53:04Z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0x010100E524559A1B968C49BC07D9E1AA4E616600459591A892A8594E8DBFBABB16AF4F95</vt:lpwstr>
  </property>
</Properties>
</file>