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9" r:id="rId7"/>
    <p:sldId id="260" r:id="rId8"/>
    <p:sldId id="257" r:id="rId9"/>
    <p:sldId id="25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3254-5DA7-4E75-8ABB-7587C7D7D0D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6330-0401-41FD-A287-928251ABFD13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5sx8JD3pm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5sx8JD3pmw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484785"/>
            <a:ext cx="7117180" cy="329259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/>
              </a:rPr>
              <a:t>Supporting Student-Led Learning Communities via Virtual Campuses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Nina Anderson</a:t>
            </a:r>
          </a:p>
          <a:p>
            <a:r>
              <a:rPr lang="en-GB" dirty="0" smtClean="0"/>
              <a:t>Head of the Quality Enhancement Unit</a:t>
            </a:r>
          </a:p>
          <a:p>
            <a:r>
              <a:rPr lang="en-GB" dirty="0" smtClean="0"/>
              <a:t>University of the West of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4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080121"/>
          </a:xfrm>
        </p:spPr>
        <p:txBody>
          <a:bodyPr/>
          <a:lstStyle/>
          <a:p>
            <a:pPr algn="ctr"/>
            <a:r>
              <a:rPr lang="en-GB" sz="6000" b="1" dirty="0" smtClean="0"/>
              <a:t>History 101</a:t>
            </a:r>
            <a:endParaRPr lang="en-GB" sz="6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1658256" cy="11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01622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2"/>
            <a:ext cx="232903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i1.sndcdn.com/artworks-000003521245-1q52ar-original.jpg?b17253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930250" cy="17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3692828"/>
            <a:ext cx="2540585" cy="17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74058"/>
            <a:ext cx="2186468" cy="181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411559"/>
          </a:xfrm>
        </p:spPr>
        <p:txBody>
          <a:bodyPr/>
          <a:lstStyle/>
          <a:p>
            <a:pPr algn="ctr"/>
            <a:r>
              <a:rPr lang="en-GB" sz="5400" b="1" dirty="0" smtClean="0"/>
              <a:t>Current Affairs 2016</a:t>
            </a:r>
            <a:endParaRPr lang="en-GB" sz="5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17740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54935"/>
            <a:ext cx="2502172" cy="234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136904" cy="924475"/>
          </a:xfrm>
        </p:spPr>
        <p:txBody>
          <a:bodyPr/>
          <a:lstStyle/>
          <a:p>
            <a:pPr algn="ctr"/>
            <a:r>
              <a:rPr lang="en-GB" sz="5400" b="1" dirty="0" smtClean="0"/>
              <a:t>Corporate Strategy</a:t>
            </a:r>
            <a:endParaRPr lang="en-GB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334" y="1806575"/>
            <a:ext cx="6079332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dirty="0" smtClean="0"/>
              <a:t>VLE – VC - SLLC</a:t>
            </a:r>
            <a:endParaRPr lang="en-GB" sz="54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5170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8"/>
            <a:ext cx="6096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1639"/>
            <a:ext cx="3744416" cy="21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712968" cy="924475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/>
              <a:t>Digital Marketing – Innovative Approach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endParaRPr lang="en-GB" u="sng" dirty="0" smtClean="0">
              <a:solidFill>
                <a:srgbClr val="0563C1"/>
              </a:solidFill>
              <a:ea typeface="Calibri"/>
              <a:cs typeface="Times New Roman"/>
              <a:hlinkClick r:id="rId3"/>
            </a:endParaRPr>
          </a:p>
          <a:p>
            <a:pPr>
              <a:spcAft>
                <a:spcPts val="0"/>
              </a:spcAft>
            </a:pPr>
            <a:r>
              <a:rPr lang="en-GB" sz="1600" u="sng" dirty="0" smtClean="0">
                <a:ea typeface="Calibri"/>
                <a:cs typeface="Times New Roman"/>
                <a:hlinkClick r:id="rId3"/>
              </a:rPr>
              <a:t>https</a:t>
            </a:r>
            <a:r>
              <a:rPr lang="en-GB" sz="1600" u="sng" dirty="0">
                <a:ea typeface="Calibri"/>
                <a:cs typeface="Times New Roman"/>
                <a:hlinkClick r:id="rId3"/>
              </a:rPr>
              <a:t>://youtu.be/T5sx8JD3pmw</a:t>
            </a:r>
            <a:endParaRPr lang="en-GB" sz="16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T5sx8JD3pm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1916832"/>
            <a:ext cx="8147248" cy="414906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044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524559A1B968C49BC07D9E1AA4E616600459591A892A8594E8DBFBABB16AF4F95" ma:contentTypeVersion="6" ma:contentTypeDescription="" ma:contentTypeScope="" ma:versionID="1869dc2eb5465127437d6dd4e15bf07b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198049728a7397895f75724b53b843d1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Meeting_x0020_Date" minOccurs="0"/>
                <xsd:element ref="ns2:Stran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Meeting_x0020_Date" ma:index="8" nillable="true" ma:displayName="Meeting Date" ma:format="DateOnly" ma:internalName="Meeting_x0020_Date">
      <xsd:simpleType>
        <xsd:restriction base="dms:DateTime"/>
      </xsd:simpleType>
    </xsd:element>
    <xsd:element name="Strand" ma:index="9" nillable="true" ma:displayName="Strand" ma:internalName="Stran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Strand xmlns="25beefa3-6df1-42c8-984e-35dbf263528a">Learning communities</Strand>
    <Meeting_x0020_Date xmlns="25beefa3-6df1-42c8-984e-35dbf263528a">2016-05-18T23:00:00+00:00</Meeting_x0020_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B4FF43-ABC5-462D-8AA7-EDF5BB3EF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02E99CF-5A79-418A-9FC9-C3A44EF9E4C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73FCE70-6D6F-4765-A9AB-40E9C7ECA7C8}">
  <ds:schemaRefs>
    <ds:schemaRef ds:uri="http://schemas.microsoft.com/office/2006/metadata/properties"/>
    <ds:schemaRef ds:uri="http://purl.org/dc/terms/"/>
    <ds:schemaRef ds:uri="25beefa3-6df1-42c8-984e-35dbf263528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752DCD4-7CEF-4076-B2D6-A17BC6117B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1025</TotalTime>
  <Words>41</Words>
  <Application>Microsoft Office PowerPoint</Application>
  <PresentationFormat>On-screen Show (4:3)</PresentationFormat>
  <Paragraphs>27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Summer</vt:lpstr>
      <vt:lpstr>Supporting Student-Led Learning Communities via Virtual Campuses </vt:lpstr>
      <vt:lpstr>History 101</vt:lpstr>
      <vt:lpstr>Current Affairs 2016</vt:lpstr>
      <vt:lpstr>Corporate Strategy</vt:lpstr>
      <vt:lpstr>VLE – VC - SLLC</vt:lpstr>
      <vt:lpstr>Digital Marketing – Innovative Approach</vt:lpstr>
    </vt:vector>
  </TitlesOfParts>
  <Company>University of the West of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student-led communities via virtual campuses</dc:title>
  <dc:creator>University of the West of Scotland</dc:creator>
  <cp:lastModifiedBy>Oonagh Holland</cp:lastModifiedBy>
  <cp:revision>20</cp:revision>
  <dcterms:created xsi:type="dcterms:W3CDTF">2016-05-11T08:13:15Z</dcterms:created>
  <dcterms:modified xsi:type="dcterms:W3CDTF">2018-04-12T13:59:48Z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0x010100E524559A1B968C49BC07D9E1AA4E616600459591A892A8594E8DBFBABB16AF4F95</vt:lpwstr>
  </property>
</Properties>
</file>